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3" r:id="rId3"/>
  </p:sldMasterIdLst>
  <p:sldIdLst>
    <p:sldId id="257" r:id="rId4"/>
    <p:sldId id="279" r:id="rId5"/>
    <p:sldId id="258" r:id="rId6"/>
    <p:sldId id="315" r:id="rId7"/>
    <p:sldId id="259" r:id="rId8"/>
    <p:sldId id="314" r:id="rId9"/>
    <p:sldId id="305" r:id="rId10"/>
    <p:sldId id="320" r:id="rId11"/>
    <p:sldId id="323" r:id="rId12"/>
    <p:sldId id="319" r:id="rId13"/>
    <p:sldId id="300" r:id="rId14"/>
    <p:sldId id="318" r:id="rId15"/>
    <p:sldId id="308" r:id="rId16"/>
    <p:sldId id="312" r:id="rId17"/>
    <p:sldId id="309" r:id="rId18"/>
    <p:sldId id="306" r:id="rId19"/>
    <p:sldId id="311" r:id="rId20"/>
    <p:sldId id="302" r:id="rId21"/>
    <p:sldId id="301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34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394" autoAdjust="0"/>
  </p:normalViewPr>
  <p:slideViewPr>
    <p:cSldViewPr snapToGrid="0">
      <p:cViewPr>
        <p:scale>
          <a:sx n="100" d="100"/>
          <a:sy n="100" d="100"/>
        </p:scale>
        <p:origin x="366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piercy\Desktop\Solar%20Paper\trend7055475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173-MW Solar Site Voltage</a:t>
            </a:r>
            <a:r>
              <a:rPr lang="en-US" baseline="0"/>
              <a:t> Total Harmonic Distortion and kW Generation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trend705547511!$B$3</c:f>
              <c:strCache>
                <c:ptCount val="1"/>
                <c:pt idx="0">
                  <c:v> Avg[V THD A]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trend705547511!$A$4:$A$1011</c:f>
              <c:numCache>
                <c:formatCode>m/d/yyyy\ hh:mm:ss.000</c:formatCode>
                <c:ptCount val="1008"/>
                <c:pt idx="0">
                  <c:v>45573</c:v>
                </c:pt>
                <c:pt idx="1">
                  <c:v>45573.006944444445</c:v>
                </c:pt>
                <c:pt idx="2">
                  <c:v>45573.013888888891</c:v>
                </c:pt>
                <c:pt idx="3">
                  <c:v>45573.020833333336</c:v>
                </c:pt>
                <c:pt idx="4">
                  <c:v>45573.027777777781</c:v>
                </c:pt>
                <c:pt idx="5">
                  <c:v>45573.034722222219</c:v>
                </c:pt>
                <c:pt idx="6">
                  <c:v>45573.041666666664</c:v>
                </c:pt>
                <c:pt idx="7">
                  <c:v>45573.048611111109</c:v>
                </c:pt>
                <c:pt idx="8">
                  <c:v>45573.055555555555</c:v>
                </c:pt>
                <c:pt idx="9">
                  <c:v>45573.0625</c:v>
                </c:pt>
                <c:pt idx="10">
                  <c:v>45573.069444444445</c:v>
                </c:pt>
                <c:pt idx="11">
                  <c:v>45573.076388888891</c:v>
                </c:pt>
                <c:pt idx="12">
                  <c:v>45573.083333333336</c:v>
                </c:pt>
                <c:pt idx="13">
                  <c:v>45573.090277777781</c:v>
                </c:pt>
                <c:pt idx="14">
                  <c:v>45573.097222222219</c:v>
                </c:pt>
                <c:pt idx="15">
                  <c:v>45573.104166666664</c:v>
                </c:pt>
                <c:pt idx="16">
                  <c:v>45573.111111111109</c:v>
                </c:pt>
                <c:pt idx="17">
                  <c:v>45573.118055555555</c:v>
                </c:pt>
                <c:pt idx="18">
                  <c:v>45573.125</c:v>
                </c:pt>
                <c:pt idx="19">
                  <c:v>45573.131944444445</c:v>
                </c:pt>
                <c:pt idx="20">
                  <c:v>45573.138888888891</c:v>
                </c:pt>
                <c:pt idx="21">
                  <c:v>45573.145833333336</c:v>
                </c:pt>
                <c:pt idx="22">
                  <c:v>45573.152777777781</c:v>
                </c:pt>
                <c:pt idx="23">
                  <c:v>45573.159722222219</c:v>
                </c:pt>
                <c:pt idx="24">
                  <c:v>45573.166666666664</c:v>
                </c:pt>
                <c:pt idx="25">
                  <c:v>45573.173611111109</c:v>
                </c:pt>
                <c:pt idx="26">
                  <c:v>45573.180555555555</c:v>
                </c:pt>
                <c:pt idx="27">
                  <c:v>45573.1875</c:v>
                </c:pt>
                <c:pt idx="28">
                  <c:v>45573.194444444445</c:v>
                </c:pt>
                <c:pt idx="29">
                  <c:v>45573.201388888891</c:v>
                </c:pt>
                <c:pt idx="30">
                  <c:v>45573.208333333336</c:v>
                </c:pt>
                <c:pt idx="31">
                  <c:v>45573.215277777781</c:v>
                </c:pt>
                <c:pt idx="32">
                  <c:v>45573.222222222219</c:v>
                </c:pt>
                <c:pt idx="33">
                  <c:v>45573.229166666664</c:v>
                </c:pt>
                <c:pt idx="34">
                  <c:v>45573.236111111109</c:v>
                </c:pt>
                <c:pt idx="35">
                  <c:v>45573.243055555555</c:v>
                </c:pt>
                <c:pt idx="36">
                  <c:v>45573.25</c:v>
                </c:pt>
                <c:pt idx="37">
                  <c:v>45573.256944444445</c:v>
                </c:pt>
                <c:pt idx="38">
                  <c:v>45573.263888888891</c:v>
                </c:pt>
                <c:pt idx="39">
                  <c:v>45573.270833333336</c:v>
                </c:pt>
                <c:pt idx="40">
                  <c:v>45573.277777777781</c:v>
                </c:pt>
                <c:pt idx="41">
                  <c:v>45573.284722222219</c:v>
                </c:pt>
                <c:pt idx="42">
                  <c:v>45573.291666666664</c:v>
                </c:pt>
                <c:pt idx="43">
                  <c:v>45573.298611111109</c:v>
                </c:pt>
                <c:pt idx="44">
                  <c:v>45573.305555555555</c:v>
                </c:pt>
                <c:pt idx="45">
                  <c:v>45573.3125</c:v>
                </c:pt>
                <c:pt idx="46">
                  <c:v>45573.319444444445</c:v>
                </c:pt>
                <c:pt idx="47">
                  <c:v>45573.326388888891</c:v>
                </c:pt>
                <c:pt idx="48">
                  <c:v>45573.333333333336</c:v>
                </c:pt>
                <c:pt idx="49">
                  <c:v>45573.340277777781</c:v>
                </c:pt>
                <c:pt idx="50">
                  <c:v>45573.347222222219</c:v>
                </c:pt>
                <c:pt idx="51">
                  <c:v>45573.354166666664</c:v>
                </c:pt>
                <c:pt idx="52">
                  <c:v>45573.361111111109</c:v>
                </c:pt>
                <c:pt idx="53">
                  <c:v>45573.368055555555</c:v>
                </c:pt>
                <c:pt idx="54">
                  <c:v>45573.375</c:v>
                </c:pt>
                <c:pt idx="55">
                  <c:v>45573.381944444445</c:v>
                </c:pt>
                <c:pt idx="56">
                  <c:v>45573.388888888891</c:v>
                </c:pt>
                <c:pt idx="57">
                  <c:v>45573.395833333336</c:v>
                </c:pt>
                <c:pt idx="58">
                  <c:v>45573.402777777781</c:v>
                </c:pt>
                <c:pt idx="59">
                  <c:v>45573.409722222219</c:v>
                </c:pt>
                <c:pt idx="60">
                  <c:v>45573.416666666664</c:v>
                </c:pt>
                <c:pt idx="61">
                  <c:v>45573.423611111109</c:v>
                </c:pt>
                <c:pt idx="62">
                  <c:v>45573.430555555555</c:v>
                </c:pt>
                <c:pt idx="63">
                  <c:v>45573.4375</c:v>
                </c:pt>
                <c:pt idx="64">
                  <c:v>45573.444444444445</c:v>
                </c:pt>
                <c:pt idx="65">
                  <c:v>45573.451388888891</c:v>
                </c:pt>
                <c:pt idx="66">
                  <c:v>45573.458333333336</c:v>
                </c:pt>
                <c:pt idx="67">
                  <c:v>45573.465277777781</c:v>
                </c:pt>
                <c:pt idx="68">
                  <c:v>45573.472222222219</c:v>
                </c:pt>
                <c:pt idx="69">
                  <c:v>45573.479166666664</c:v>
                </c:pt>
                <c:pt idx="70">
                  <c:v>45573.486111111109</c:v>
                </c:pt>
                <c:pt idx="71">
                  <c:v>45573.493055555555</c:v>
                </c:pt>
                <c:pt idx="72">
                  <c:v>45573.5</c:v>
                </c:pt>
                <c:pt idx="73">
                  <c:v>45573.506944444445</c:v>
                </c:pt>
                <c:pt idx="74">
                  <c:v>45573.513888888891</c:v>
                </c:pt>
                <c:pt idx="75">
                  <c:v>45573.520833333336</c:v>
                </c:pt>
                <c:pt idx="76">
                  <c:v>45573.527777777781</c:v>
                </c:pt>
                <c:pt idx="77">
                  <c:v>45573.534722222219</c:v>
                </c:pt>
                <c:pt idx="78">
                  <c:v>45573.541666666664</c:v>
                </c:pt>
                <c:pt idx="79">
                  <c:v>45573.548611111109</c:v>
                </c:pt>
                <c:pt idx="80">
                  <c:v>45573.555555555555</c:v>
                </c:pt>
                <c:pt idx="81">
                  <c:v>45573.5625</c:v>
                </c:pt>
                <c:pt idx="82">
                  <c:v>45573.569444444445</c:v>
                </c:pt>
                <c:pt idx="83">
                  <c:v>45573.576388888891</c:v>
                </c:pt>
                <c:pt idx="84">
                  <c:v>45573.583333333336</c:v>
                </c:pt>
                <c:pt idx="85">
                  <c:v>45573.590277777781</c:v>
                </c:pt>
                <c:pt idx="86">
                  <c:v>45573.597222222219</c:v>
                </c:pt>
                <c:pt idx="87">
                  <c:v>45573.604166666664</c:v>
                </c:pt>
                <c:pt idx="88">
                  <c:v>45573.611111111109</c:v>
                </c:pt>
                <c:pt idx="89">
                  <c:v>45573.618055555555</c:v>
                </c:pt>
                <c:pt idx="90">
                  <c:v>45573.625</c:v>
                </c:pt>
                <c:pt idx="91">
                  <c:v>45573.631944444445</c:v>
                </c:pt>
                <c:pt idx="92">
                  <c:v>45573.638888888891</c:v>
                </c:pt>
                <c:pt idx="93">
                  <c:v>45573.645833333336</c:v>
                </c:pt>
                <c:pt idx="94">
                  <c:v>45573.652777777781</c:v>
                </c:pt>
                <c:pt idx="95">
                  <c:v>45573.659722222219</c:v>
                </c:pt>
                <c:pt idx="96">
                  <c:v>45573.666666666664</c:v>
                </c:pt>
                <c:pt idx="97">
                  <c:v>45573.673611111109</c:v>
                </c:pt>
                <c:pt idx="98">
                  <c:v>45573.680555555555</c:v>
                </c:pt>
                <c:pt idx="99">
                  <c:v>45573.6875</c:v>
                </c:pt>
                <c:pt idx="100">
                  <c:v>45573.694444444445</c:v>
                </c:pt>
                <c:pt idx="101">
                  <c:v>45573.701388888891</c:v>
                </c:pt>
                <c:pt idx="102">
                  <c:v>45573.708333333336</c:v>
                </c:pt>
                <c:pt idx="103">
                  <c:v>45573.715277777781</c:v>
                </c:pt>
                <c:pt idx="104">
                  <c:v>45573.722222222219</c:v>
                </c:pt>
                <c:pt idx="105">
                  <c:v>45573.729166666664</c:v>
                </c:pt>
                <c:pt idx="106">
                  <c:v>45573.736111111109</c:v>
                </c:pt>
                <c:pt idx="107">
                  <c:v>45573.743055555555</c:v>
                </c:pt>
                <c:pt idx="108">
                  <c:v>45573.75</c:v>
                </c:pt>
                <c:pt idx="109">
                  <c:v>45573.756944444445</c:v>
                </c:pt>
                <c:pt idx="110">
                  <c:v>45573.763888888891</c:v>
                </c:pt>
                <c:pt idx="111">
                  <c:v>45573.770833333336</c:v>
                </c:pt>
                <c:pt idx="112">
                  <c:v>45573.777777777781</c:v>
                </c:pt>
                <c:pt idx="113">
                  <c:v>45573.784722222219</c:v>
                </c:pt>
                <c:pt idx="114">
                  <c:v>45573.791666666664</c:v>
                </c:pt>
                <c:pt idx="115">
                  <c:v>45573.798611111109</c:v>
                </c:pt>
                <c:pt idx="116">
                  <c:v>45573.805555555555</c:v>
                </c:pt>
                <c:pt idx="117">
                  <c:v>45573.8125</c:v>
                </c:pt>
                <c:pt idx="118">
                  <c:v>45573.819444444445</c:v>
                </c:pt>
                <c:pt idx="119">
                  <c:v>45573.826388888891</c:v>
                </c:pt>
                <c:pt idx="120">
                  <c:v>45573.833333333336</c:v>
                </c:pt>
                <c:pt idx="121">
                  <c:v>45573.840277777781</c:v>
                </c:pt>
                <c:pt idx="122">
                  <c:v>45573.847222222219</c:v>
                </c:pt>
                <c:pt idx="123">
                  <c:v>45573.854166666664</c:v>
                </c:pt>
                <c:pt idx="124">
                  <c:v>45573.861111111109</c:v>
                </c:pt>
                <c:pt idx="125">
                  <c:v>45573.868055555555</c:v>
                </c:pt>
                <c:pt idx="126">
                  <c:v>45573.875</c:v>
                </c:pt>
                <c:pt idx="127">
                  <c:v>45573.881944444445</c:v>
                </c:pt>
                <c:pt idx="128">
                  <c:v>45573.888888888891</c:v>
                </c:pt>
                <c:pt idx="129">
                  <c:v>45573.895833333336</c:v>
                </c:pt>
                <c:pt idx="130">
                  <c:v>45573.902777777781</c:v>
                </c:pt>
                <c:pt idx="131">
                  <c:v>45573.909722222219</c:v>
                </c:pt>
                <c:pt idx="132">
                  <c:v>45573.916666666664</c:v>
                </c:pt>
                <c:pt idx="133">
                  <c:v>45573.923611111109</c:v>
                </c:pt>
                <c:pt idx="134">
                  <c:v>45573.930555555555</c:v>
                </c:pt>
                <c:pt idx="135">
                  <c:v>45573.9375</c:v>
                </c:pt>
                <c:pt idx="136">
                  <c:v>45573.944444444445</c:v>
                </c:pt>
                <c:pt idx="137">
                  <c:v>45573.951388888891</c:v>
                </c:pt>
                <c:pt idx="138">
                  <c:v>45573.958333333336</c:v>
                </c:pt>
                <c:pt idx="139">
                  <c:v>45573.965277777781</c:v>
                </c:pt>
                <c:pt idx="140">
                  <c:v>45573.972222222219</c:v>
                </c:pt>
                <c:pt idx="141">
                  <c:v>45573.979166666664</c:v>
                </c:pt>
                <c:pt idx="142">
                  <c:v>45573.986111111109</c:v>
                </c:pt>
                <c:pt idx="143">
                  <c:v>45573.993055555555</c:v>
                </c:pt>
                <c:pt idx="144">
                  <c:v>45574</c:v>
                </c:pt>
                <c:pt idx="145">
                  <c:v>45574.006944444445</c:v>
                </c:pt>
                <c:pt idx="146">
                  <c:v>45574.013888888891</c:v>
                </c:pt>
                <c:pt idx="147">
                  <c:v>45574.020833333336</c:v>
                </c:pt>
                <c:pt idx="148">
                  <c:v>45574.027777777781</c:v>
                </c:pt>
                <c:pt idx="149">
                  <c:v>45574.034722222219</c:v>
                </c:pt>
                <c:pt idx="150">
                  <c:v>45574.041666666664</c:v>
                </c:pt>
                <c:pt idx="151">
                  <c:v>45574.048611111109</c:v>
                </c:pt>
                <c:pt idx="152">
                  <c:v>45574.055555555555</c:v>
                </c:pt>
                <c:pt idx="153">
                  <c:v>45574.0625</c:v>
                </c:pt>
                <c:pt idx="154">
                  <c:v>45574.069444444445</c:v>
                </c:pt>
                <c:pt idx="155">
                  <c:v>45574.076388888891</c:v>
                </c:pt>
                <c:pt idx="156">
                  <c:v>45574.083333333336</c:v>
                </c:pt>
                <c:pt idx="157">
                  <c:v>45574.090277777781</c:v>
                </c:pt>
                <c:pt idx="158">
                  <c:v>45574.097222222219</c:v>
                </c:pt>
                <c:pt idx="159">
                  <c:v>45574.104166666664</c:v>
                </c:pt>
                <c:pt idx="160">
                  <c:v>45574.111111111109</c:v>
                </c:pt>
                <c:pt idx="161">
                  <c:v>45574.118055555555</c:v>
                </c:pt>
                <c:pt idx="162">
                  <c:v>45574.125</c:v>
                </c:pt>
                <c:pt idx="163">
                  <c:v>45574.131944444445</c:v>
                </c:pt>
                <c:pt idx="164">
                  <c:v>45574.138888888891</c:v>
                </c:pt>
                <c:pt idx="165">
                  <c:v>45574.145833333336</c:v>
                </c:pt>
                <c:pt idx="166">
                  <c:v>45574.152777777781</c:v>
                </c:pt>
                <c:pt idx="167">
                  <c:v>45574.159722222219</c:v>
                </c:pt>
                <c:pt idx="168">
                  <c:v>45574.166666666664</c:v>
                </c:pt>
                <c:pt idx="169">
                  <c:v>45574.173611111109</c:v>
                </c:pt>
                <c:pt idx="170">
                  <c:v>45574.180555555555</c:v>
                </c:pt>
                <c:pt idx="171">
                  <c:v>45574.1875</c:v>
                </c:pt>
                <c:pt idx="172">
                  <c:v>45574.194444444445</c:v>
                </c:pt>
                <c:pt idx="173">
                  <c:v>45574.201388888891</c:v>
                </c:pt>
                <c:pt idx="174">
                  <c:v>45574.208333333336</c:v>
                </c:pt>
                <c:pt idx="175">
                  <c:v>45574.215277777781</c:v>
                </c:pt>
                <c:pt idx="176">
                  <c:v>45574.222222222219</c:v>
                </c:pt>
                <c:pt idx="177">
                  <c:v>45574.229166666664</c:v>
                </c:pt>
                <c:pt idx="178">
                  <c:v>45574.236111111109</c:v>
                </c:pt>
                <c:pt idx="179">
                  <c:v>45574.243055555555</c:v>
                </c:pt>
                <c:pt idx="180">
                  <c:v>45574.25</c:v>
                </c:pt>
                <c:pt idx="181">
                  <c:v>45574.256944444445</c:v>
                </c:pt>
                <c:pt idx="182">
                  <c:v>45574.263888888891</c:v>
                </c:pt>
                <c:pt idx="183">
                  <c:v>45574.270833333336</c:v>
                </c:pt>
                <c:pt idx="184">
                  <c:v>45574.277777777781</c:v>
                </c:pt>
                <c:pt idx="185">
                  <c:v>45574.284722222219</c:v>
                </c:pt>
                <c:pt idx="186">
                  <c:v>45574.291666666664</c:v>
                </c:pt>
                <c:pt idx="187">
                  <c:v>45574.298611111109</c:v>
                </c:pt>
                <c:pt idx="188">
                  <c:v>45574.305555555555</c:v>
                </c:pt>
                <c:pt idx="189">
                  <c:v>45574.3125</c:v>
                </c:pt>
                <c:pt idx="190">
                  <c:v>45574.319444444445</c:v>
                </c:pt>
                <c:pt idx="191">
                  <c:v>45574.326388888891</c:v>
                </c:pt>
                <c:pt idx="192">
                  <c:v>45574.333333333336</c:v>
                </c:pt>
                <c:pt idx="193">
                  <c:v>45574.340277777781</c:v>
                </c:pt>
                <c:pt idx="194">
                  <c:v>45574.347222222219</c:v>
                </c:pt>
                <c:pt idx="195">
                  <c:v>45574.354166666664</c:v>
                </c:pt>
                <c:pt idx="196">
                  <c:v>45574.361111111109</c:v>
                </c:pt>
                <c:pt idx="197">
                  <c:v>45574.368055555555</c:v>
                </c:pt>
                <c:pt idx="198">
                  <c:v>45574.375</c:v>
                </c:pt>
                <c:pt idx="199">
                  <c:v>45574.381944444445</c:v>
                </c:pt>
                <c:pt idx="200">
                  <c:v>45574.388888888891</c:v>
                </c:pt>
                <c:pt idx="201">
                  <c:v>45574.395833333336</c:v>
                </c:pt>
                <c:pt idx="202">
                  <c:v>45574.402777777781</c:v>
                </c:pt>
                <c:pt idx="203">
                  <c:v>45574.409722222219</c:v>
                </c:pt>
                <c:pt idx="204">
                  <c:v>45574.416666666664</c:v>
                </c:pt>
                <c:pt idx="205">
                  <c:v>45574.423611111109</c:v>
                </c:pt>
                <c:pt idx="206">
                  <c:v>45574.430555555555</c:v>
                </c:pt>
                <c:pt idx="207">
                  <c:v>45574.4375</c:v>
                </c:pt>
                <c:pt idx="208">
                  <c:v>45574.444444444445</c:v>
                </c:pt>
                <c:pt idx="209">
                  <c:v>45574.451388888891</c:v>
                </c:pt>
                <c:pt idx="210">
                  <c:v>45574.458333333336</c:v>
                </c:pt>
                <c:pt idx="211">
                  <c:v>45574.465277777781</c:v>
                </c:pt>
                <c:pt idx="212">
                  <c:v>45574.472222222219</c:v>
                </c:pt>
                <c:pt idx="213">
                  <c:v>45574.479166666664</c:v>
                </c:pt>
                <c:pt idx="214">
                  <c:v>45574.486111111109</c:v>
                </c:pt>
                <c:pt idx="215">
                  <c:v>45574.493055555555</c:v>
                </c:pt>
                <c:pt idx="216">
                  <c:v>45574.5</c:v>
                </c:pt>
                <c:pt idx="217">
                  <c:v>45574.506944444445</c:v>
                </c:pt>
                <c:pt idx="218">
                  <c:v>45574.513888888891</c:v>
                </c:pt>
                <c:pt idx="219">
                  <c:v>45574.520833333336</c:v>
                </c:pt>
                <c:pt idx="220">
                  <c:v>45574.527777777781</c:v>
                </c:pt>
                <c:pt idx="221">
                  <c:v>45574.534722222219</c:v>
                </c:pt>
                <c:pt idx="222">
                  <c:v>45574.541666666664</c:v>
                </c:pt>
                <c:pt idx="223">
                  <c:v>45574.548611111109</c:v>
                </c:pt>
                <c:pt idx="224">
                  <c:v>45574.555555555555</c:v>
                </c:pt>
                <c:pt idx="225">
                  <c:v>45574.5625</c:v>
                </c:pt>
                <c:pt idx="226">
                  <c:v>45574.569444444445</c:v>
                </c:pt>
                <c:pt idx="227">
                  <c:v>45574.576388888891</c:v>
                </c:pt>
                <c:pt idx="228">
                  <c:v>45574.583333333336</c:v>
                </c:pt>
                <c:pt idx="229">
                  <c:v>45574.590277777781</c:v>
                </c:pt>
                <c:pt idx="230">
                  <c:v>45574.597222222219</c:v>
                </c:pt>
                <c:pt idx="231">
                  <c:v>45574.604166666664</c:v>
                </c:pt>
                <c:pt idx="232">
                  <c:v>45574.611111111109</c:v>
                </c:pt>
                <c:pt idx="233">
                  <c:v>45574.618055555555</c:v>
                </c:pt>
                <c:pt idx="234">
                  <c:v>45574.625</c:v>
                </c:pt>
                <c:pt idx="235">
                  <c:v>45574.631944444445</c:v>
                </c:pt>
                <c:pt idx="236">
                  <c:v>45574.638888888891</c:v>
                </c:pt>
                <c:pt idx="237">
                  <c:v>45574.645833333336</c:v>
                </c:pt>
                <c:pt idx="238">
                  <c:v>45574.652777777781</c:v>
                </c:pt>
                <c:pt idx="239">
                  <c:v>45574.659722222219</c:v>
                </c:pt>
                <c:pt idx="240">
                  <c:v>45574.666666666664</c:v>
                </c:pt>
                <c:pt idx="241">
                  <c:v>45574.673611111109</c:v>
                </c:pt>
                <c:pt idx="242">
                  <c:v>45574.680555555555</c:v>
                </c:pt>
                <c:pt idx="243">
                  <c:v>45574.6875</c:v>
                </c:pt>
                <c:pt idx="244">
                  <c:v>45574.694444444445</c:v>
                </c:pt>
                <c:pt idx="245">
                  <c:v>45574.701388888891</c:v>
                </c:pt>
                <c:pt idx="246">
                  <c:v>45574.708333333336</c:v>
                </c:pt>
                <c:pt idx="247">
                  <c:v>45574.715277777781</c:v>
                </c:pt>
                <c:pt idx="248">
                  <c:v>45574.722222222219</c:v>
                </c:pt>
                <c:pt idx="249">
                  <c:v>45574.729166666664</c:v>
                </c:pt>
                <c:pt idx="250">
                  <c:v>45574.736111111109</c:v>
                </c:pt>
                <c:pt idx="251">
                  <c:v>45574.743055555555</c:v>
                </c:pt>
                <c:pt idx="252">
                  <c:v>45574.75</c:v>
                </c:pt>
                <c:pt idx="253">
                  <c:v>45574.756944444445</c:v>
                </c:pt>
                <c:pt idx="254">
                  <c:v>45574.763888888891</c:v>
                </c:pt>
                <c:pt idx="255">
                  <c:v>45574.770833333336</c:v>
                </c:pt>
                <c:pt idx="256">
                  <c:v>45574.777777777781</c:v>
                </c:pt>
                <c:pt idx="257">
                  <c:v>45574.784722222219</c:v>
                </c:pt>
                <c:pt idx="258">
                  <c:v>45574.791666666664</c:v>
                </c:pt>
                <c:pt idx="259">
                  <c:v>45574.798611111109</c:v>
                </c:pt>
                <c:pt idx="260">
                  <c:v>45574.805555555555</c:v>
                </c:pt>
                <c:pt idx="261">
                  <c:v>45574.8125</c:v>
                </c:pt>
                <c:pt idx="262">
                  <c:v>45574.819444444445</c:v>
                </c:pt>
                <c:pt idx="263">
                  <c:v>45574.826388888891</c:v>
                </c:pt>
                <c:pt idx="264">
                  <c:v>45574.833333333336</c:v>
                </c:pt>
                <c:pt idx="265">
                  <c:v>45574.840277777781</c:v>
                </c:pt>
                <c:pt idx="266">
                  <c:v>45574.847222222219</c:v>
                </c:pt>
                <c:pt idx="267">
                  <c:v>45574.854166666664</c:v>
                </c:pt>
                <c:pt idx="268">
                  <c:v>45574.861111111109</c:v>
                </c:pt>
                <c:pt idx="269">
                  <c:v>45574.868055555555</c:v>
                </c:pt>
                <c:pt idx="270">
                  <c:v>45574.875</c:v>
                </c:pt>
                <c:pt idx="271">
                  <c:v>45574.881944444445</c:v>
                </c:pt>
                <c:pt idx="272">
                  <c:v>45574.888888888891</c:v>
                </c:pt>
                <c:pt idx="273">
                  <c:v>45574.895833333336</c:v>
                </c:pt>
                <c:pt idx="274">
                  <c:v>45574.902777777781</c:v>
                </c:pt>
                <c:pt idx="275">
                  <c:v>45574.909722222219</c:v>
                </c:pt>
                <c:pt idx="276">
                  <c:v>45574.916666666664</c:v>
                </c:pt>
                <c:pt idx="277">
                  <c:v>45574.923611111109</c:v>
                </c:pt>
                <c:pt idx="278">
                  <c:v>45574.930555555555</c:v>
                </c:pt>
                <c:pt idx="279">
                  <c:v>45574.9375</c:v>
                </c:pt>
                <c:pt idx="280">
                  <c:v>45574.944444444445</c:v>
                </c:pt>
                <c:pt idx="281">
                  <c:v>45574.951388888891</c:v>
                </c:pt>
                <c:pt idx="282">
                  <c:v>45574.958333333336</c:v>
                </c:pt>
                <c:pt idx="283">
                  <c:v>45574.965277777781</c:v>
                </c:pt>
                <c:pt idx="284">
                  <c:v>45574.972222222219</c:v>
                </c:pt>
                <c:pt idx="285">
                  <c:v>45574.979166666664</c:v>
                </c:pt>
                <c:pt idx="286">
                  <c:v>45574.986111111109</c:v>
                </c:pt>
                <c:pt idx="287">
                  <c:v>45574.993055555555</c:v>
                </c:pt>
                <c:pt idx="288">
                  <c:v>45575</c:v>
                </c:pt>
                <c:pt idx="289">
                  <c:v>45575.006944444445</c:v>
                </c:pt>
                <c:pt idx="290">
                  <c:v>45575.013888888891</c:v>
                </c:pt>
                <c:pt idx="291">
                  <c:v>45575.020833333336</c:v>
                </c:pt>
                <c:pt idx="292">
                  <c:v>45575.027777777781</c:v>
                </c:pt>
                <c:pt idx="293">
                  <c:v>45575.034722222219</c:v>
                </c:pt>
                <c:pt idx="294">
                  <c:v>45575.041666666664</c:v>
                </c:pt>
                <c:pt idx="295">
                  <c:v>45575.048611111109</c:v>
                </c:pt>
                <c:pt idx="296">
                  <c:v>45575.055555555555</c:v>
                </c:pt>
                <c:pt idx="297">
                  <c:v>45575.0625</c:v>
                </c:pt>
                <c:pt idx="298">
                  <c:v>45575.069444444445</c:v>
                </c:pt>
                <c:pt idx="299">
                  <c:v>45575.076388888891</c:v>
                </c:pt>
                <c:pt idx="300">
                  <c:v>45575.083333333336</c:v>
                </c:pt>
                <c:pt idx="301">
                  <c:v>45575.090277777781</c:v>
                </c:pt>
                <c:pt idx="302">
                  <c:v>45575.097222222219</c:v>
                </c:pt>
                <c:pt idx="303">
                  <c:v>45575.104166666664</c:v>
                </c:pt>
                <c:pt idx="304">
                  <c:v>45575.111111111109</c:v>
                </c:pt>
                <c:pt idx="305">
                  <c:v>45575.118055555555</c:v>
                </c:pt>
                <c:pt idx="306">
                  <c:v>45575.125</c:v>
                </c:pt>
                <c:pt idx="307">
                  <c:v>45575.131944444445</c:v>
                </c:pt>
                <c:pt idx="308">
                  <c:v>45575.138888888891</c:v>
                </c:pt>
                <c:pt idx="309">
                  <c:v>45575.145833333336</c:v>
                </c:pt>
                <c:pt idx="310">
                  <c:v>45575.152777777781</c:v>
                </c:pt>
                <c:pt idx="311">
                  <c:v>45575.159722222219</c:v>
                </c:pt>
                <c:pt idx="312">
                  <c:v>45575.166666666664</c:v>
                </c:pt>
                <c:pt idx="313">
                  <c:v>45575.173611111109</c:v>
                </c:pt>
                <c:pt idx="314">
                  <c:v>45575.180555555555</c:v>
                </c:pt>
                <c:pt idx="315">
                  <c:v>45575.1875</c:v>
                </c:pt>
                <c:pt idx="316">
                  <c:v>45575.194444444445</c:v>
                </c:pt>
                <c:pt idx="317">
                  <c:v>45575.201388888891</c:v>
                </c:pt>
                <c:pt idx="318">
                  <c:v>45575.208333333336</c:v>
                </c:pt>
                <c:pt idx="319">
                  <c:v>45575.215277777781</c:v>
                </c:pt>
                <c:pt idx="320">
                  <c:v>45575.222222222219</c:v>
                </c:pt>
                <c:pt idx="321">
                  <c:v>45575.229166666664</c:v>
                </c:pt>
                <c:pt idx="322">
                  <c:v>45575.236111111109</c:v>
                </c:pt>
                <c:pt idx="323">
                  <c:v>45575.243055555555</c:v>
                </c:pt>
                <c:pt idx="324">
                  <c:v>45575.25</c:v>
                </c:pt>
                <c:pt idx="325">
                  <c:v>45575.256944444445</c:v>
                </c:pt>
                <c:pt idx="326">
                  <c:v>45575.263888888891</c:v>
                </c:pt>
                <c:pt idx="327">
                  <c:v>45575.270833333336</c:v>
                </c:pt>
                <c:pt idx="328">
                  <c:v>45575.277777777781</c:v>
                </c:pt>
                <c:pt idx="329">
                  <c:v>45575.284722222219</c:v>
                </c:pt>
                <c:pt idx="330">
                  <c:v>45575.291666666664</c:v>
                </c:pt>
                <c:pt idx="331">
                  <c:v>45575.298611111109</c:v>
                </c:pt>
                <c:pt idx="332">
                  <c:v>45575.305555555555</c:v>
                </c:pt>
                <c:pt idx="333">
                  <c:v>45575.3125</c:v>
                </c:pt>
                <c:pt idx="334">
                  <c:v>45575.319444444445</c:v>
                </c:pt>
                <c:pt idx="335">
                  <c:v>45575.326388888891</c:v>
                </c:pt>
                <c:pt idx="336">
                  <c:v>45575.333333333336</c:v>
                </c:pt>
                <c:pt idx="337">
                  <c:v>45575.340277777781</c:v>
                </c:pt>
                <c:pt idx="338">
                  <c:v>45575.347222222219</c:v>
                </c:pt>
                <c:pt idx="339">
                  <c:v>45575.354166666664</c:v>
                </c:pt>
                <c:pt idx="340">
                  <c:v>45575.361111111109</c:v>
                </c:pt>
                <c:pt idx="341">
                  <c:v>45575.368055555555</c:v>
                </c:pt>
                <c:pt idx="342">
                  <c:v>45575.375</c:v>
                </c:pt>
                <c:pt idx="343">
                  <c:v>45575.381944444445</c:v>
                </c:pt>
                <c:pt idx="344">
                  <c:v>45575.388888888891</c:v>
                </c:pt>
                <c:pt idx="345">
                  <c:v>45575.395833333336</c:v>
                </c:pt>
                <c:pt idx="346">
                  <c:v>45575.402777777781</c:v>
                </c:pt>
                <c:pt idx="347">
                  <c:v>45575.409722222219</c:v>
                </c:pt>
                <c:pt idx="348">
                  <c:v>45575.416666666664</c:v>
                </c:pt>
                <c:pt idx="349">
                  <c:v>45575.423611111109</c:v>
                </c:pt>
                <c:pt idx="350">
                  <c:v>45575.430555555555</c:v>
                </c:pt>
                <c:pt idx="351">
                  <c:v>45575.4375</c:v>
                </c:pt>
                <c:pt idx="352">
                  <c:v>45575.444444444445</c:v>
                </c:pt>
                <c:pt idx="353">
                  <c:v>45575.451388888891</c:v>
                </c:pt>
                <c:pt idx="354">
                  <c:v>45575.458333333336</c:v>
                </c:pt>
                <c:pt idx="355">
                  <c:v>45575.465277777781</c:v>
                </c:pt>
                <c:pt idx="356">
                  <c:v>45575.472222222219</c:v>
                </c:pt>
                <c:pt idx="357">
                  <c:v>45575.479166666664</c:v>
                </c:pt>
                <c:pt idx="358">
                  <c:v>45575.486111111109</c:v>
                </c:pt>
                <c:pt idx="359">
                  <c:v>45575.493055555555</c:v>
                </c:pt>
                <c:pt idx="360">
                  <c:v>45575.5</c:v>
                </c:pt>
                <c:pt idx="361">
                  <c:v>45575.506944444445</c:v>
                </c:pt>
                <c:pt idx="362">
                  <c:v>45575.513888888891</c:v>
                </c:pt>
                <c:pt idx="363">
                  <c:v>45575.520833333336</c:v>
                </c:pt>
                <c:pt idx="364">
                  <c:v>45575.527777777781</c:v>
                </c:pt>
                <c:pt idx="365">
                  <c:v>45575.534722222219</c:v>
                </c:pt>
                <c:pt idx="366">
                  <c:v>45575.541666666664</c:v>
                </c:pt>
                <c:pt idx="367">
                  <c:v>45575.548611111109</c:v>
                </c:pt>
                <c:pt idx="368">
                  <c:v>45575.555555555555</c:v>
                </c:pt>
                <c:pt idx="369">
                  <c:v>45575.5625</c:v>
                </c:pt>
                <c:pt idx="370">
                  <c:v>45575.569444444445</c:v>
                </c:pt>
                <c:pt idx="371">
                  <c:v>45575.576388888891</c:v>
                </c:pt>
                <c:pt idx="372">
                  <c:v>45575.583333333336</c:v>
                </c:pt>
                <c:pt idx="373">
                  <c:v>45575.590277777781</c:v>
                </c:pt>
                <c:pt idx="374">
                  <c:v>45575.597222222219</c:v>
                </c:pt>
                <c:pt idx="375">
                  <c:v>45575.604166666664</c:v>
                </c:pt>
                <c:pt idx="376">
                  <c:v>45575.611111111109</c:v>
                </c:pt>
                <c:pt idx="377">
                  <c:v>45575.618055555555</c:v>
                </c:pt>
                <c:pt idx="378">
                  <c:v>45575.625</c:v>
                </c:pt>
                <c:pt idx="379">
                  <c:v>45575.631944444445</c:v>
                </c:pt>
                <c:pt idx="380">
                  <c:v>45575.638888888891</c:v>
                </c:pt>
                <c:pt idx="381">
                  <c:v>45575.645833333336</c:v>
                </c:pt>
                <c:pt idx="382">
                  <c:v>45575.652777777781</c:v>
                </c:pt>
                <c:pt idx="383">
                  <c:v>45575.659722222219</c:v>
                </c:pt>
                <c:pt idx="384">
                  <c:v>45575.666666666664</c:v>
                </c:pt>
                <c:pt idx="385">
                  <c:v>45575.673611111109</c:v>
                </c:pt>
                <c:pt idx="386">
                  <c:v>45575.680555555555</c:v>
                </c:pt>
                <c:pt idx="387">
                  <c:v>45575.6875</c:v>
                </c:pt>
                <c:pt idx="388">
                  <c:v>45575.694444444445</c:v>
                </c:pt>
                <c:pt idx="389">
                  <c:v>45575.701388888891</c:v>
                </c:pt>
                <c:pt idx="390">
                  <c:v>45575.708333333336</c:v>
                </c:pt>
                <c:pt idx="391">
                  <c:v>45575.715277777781</c:v>
                </c:pt>
                <c:pt idx="392">
                  <c:v>45575.722222222219</c:v>
                </c:pt>
                <c:pt idx="393">
                  <c:v>45575.729166666664</c:v>
                </c:pt>
                <c:pt idx="394">
                  <c:v>45575.736111111109</c:v>
                </c:pt>
                <c:pt idx="395">
                  <c:v>45575.743055555555</c:v>
                </c:pt>
                <c:pt idx="396">
                  <c:v>45575.75</c:v>
                </c:pt>
                <c:pt idx="397">
                  <c:v>45575.756944444445</c:v>
                </c:pt>
                <c:pt idx="398">
                  <c:v>45575.763888888891</c:v>
                </c:pt>
                <c:pt idx="399">
                  <c:v>45575.770833333336</c:v>
                </c:pt>
                <c:pt idx="400">
                  <c:v>45575.777777777781</c:v>
                </c:pt>
                <c:pt idx="401">
                  <c:v>45575.784722222219</c:v>
                </c:pt>
                <c:pt idx="402">
                  <c:v>45575.791666666664</c:v>
                </c:pt>
                <c:pt idx="403">
                  <c:v>45575.798611111109</c:v>
                </c:pt>
                <c:pt idx="404">
                  <c:v>45575.805555555555</c:v>
                </c:pt>
                <c:pt idx="405">
                  <c:v>45575.8125</c:v>
                </c:pt>
                <c:pt idx="406">
                  <c:v>45575.819444444445</c:v>
                </c:pt>
                <c:pt idx="407">
                  <c:v>45575.826388888891</c:v>
                </c:pt>
                <c:pt idx="408">
                  <c:v>45575.833333333336</c:v>
                </c:pt>
                <c:pt idx="409">
                  <c:v>45575.840277777781</c:v>
                </c:pt>
                <c:pt idx="410">
                  <c:v>45575.847222222219</c:v>
                </c:pt>
                <c:pt idx="411">
                  <c:v>45575.854166666664</c:v>
                </c:pt>
                <c:pt idx="412">
                  <c:v>45575.861111111109</c:v>
                </c:pt>
                <c:pt idx="413">
                  <c:v>45575.868055555555</c:v>
                </c:pt>
                <c:pt idx="414">
                  <c:v>45575.875</c:v>
                </c:pt>
                <c:pt idx="415">
                  <c:v>45575.881944444445</c:v>
                </c:pt>
                <c:pt idx="416">
                  <c:v>45575.888888888891</c:v>
                </c:pt>
                <c:pt idx="417">
                  <c:v>45575.895833333336</c:v>
                </c:pt>
                <c:pt idx="418">
                  <c:v>45575.902777777781</c:v>
                </c:pt>
                <c:pt idx="419">
                  <c:v>45575.909722222219</c:v>
                </c:pt>
                <c:pt idx="420">
                  <c:v>45575.916666666664</c:v>
                </c:pt>
                <c:pt idx="421">
                  <c:v>45575.923611111109</c:v>
                </c:pt>
                <c:pt idx="422">
                  <c:v>45575.930555555555</c:v>
                </c:pt>
                <c:pt idx="423">
                  <c:v>45575.9375</c:v>
                </c:pt>
                <c:pt idx="424">
                  <c:v>45575.944444444445</c:v>
                </c:pt>
                <c:pt idx="425">
                  <c:v>45575.951388888891</c:v>
                </c:pt>
                <c:pt idx="426">
                  <c:v>45575.958333333336</c:v>
                </c:pt>
                <c:pt idx="427">
                  <c:v>45575.965277777781</c:v>
                </c:pt>
                <c:pt idx="428">
                  <c:v>45575.972222222219</c:v>
                </c:pt>
                <c:pt idx="429">
                  <c:v>45575.979166666664</c:v>
                </c:pt>
                <c:pt idx="430">
                  <c:v>45575.986111111109</c:v>
                </c:pt>
                <c:pt idx="431">
                  <c:v>45575.993055555555</c:v>
                </c:pt>
                <c:pt idx="432">
                  <c:v>45576</c:v>
                </c:pt>
                <c:pt idx="433">
                  <c:v>45576.006944444445</c:v>
                </c:pt>
                <c:pt idx="434">
                  <c:v>45576.013888888891</c:v>
                </c:pt>
                <c:pt idx="435">
                  <c:v>45576.020833333336</c:v>
                </c:pt>
                <c:pt idx="436">
                  <c:v>45576.027777777781</c:v>
                </c:pt>
                <c:pt idx="437">
                  <c:v>45576.034722222219</c:v>
                </c:pt>
                <c:pt idx="438">
                  <c:v>45576.041666666664</c:v>
                </c:pt>
                <c:pt idx="439">
                  <c:v>45576.048611111109</c:v>
                </c:pt>
                <c:pt idx="440">
                  <c:v>45576.055555555555</c:v>
                </c:pt>
                <c:pt idx="441">
                  <c:v>45576.0625</c:v>
                </c:pt>
                <c:pt idx="442">
                  <c:v>45576.069444444445</c:v>
                </c:pt>
                <c:pt idx="443">
                  <c:v>45576.076388888891</c:v>
                </c:pt>
                <c:pt idx="444">
                  <c:v>45576.083333333336</c:v>
                </c:pt>
                <c:pt idx="445">
                  <c:v>45576.090277777781</c:v>
                </c:pt>
                <c:pt idx="446">
                  <c:v>45576.097222222219</c:v>
                </c:pt>
                <c:pt idx="447">
                  <c:v>45576.104166666664</c:v>
                </c:pt>
                <c:pt idx="448">
                  <c:v>45576.111111111109</c:v>
                </c:pt>
                <c:pt idx="449">
                  <c:v>45576.118055555555</c:v>
                </c:pt>
                <c:pt idx="450">
                  <c:v>45576.125</c:v>
                </c:pt>
                <c:pt idx="451">
                  <c:v>45576.131944444445</c:v>
                </c:pt>
                <c:pt idx="452">
                  <c:v>45576.138888888891</c:v>
                </c:pt>
                <c:pt idx="453">
                  <c:v>45576.145833333336</c:v>
                </c:pt>
                <c:pt idx="454">
                  <c:v>45576.152777777781</c:v>
                </c:pt>
                <c:pt idx="455">
                  <c:v>45576.159722222219</c:v>
                </c:pt>
                <c:pt idx="456">
                  <c:v>45576.166666666664</c:v>
                </c:pt>
                <c:pt idx="457">
                  <c:v>45576.173611111109</c:v>
                </c:pt>
                <c:pt idx="458">
                  <c:v>45576.180555555555</c:v>
                </c:pt>
                <c:pt idx="459">
                  <c:v>45576.1875</c:v>
                </c:pt>
                <c:pt idx="460">
                  <c:v>45576.194444444445</c:v>
                </c:pt>
                <c:pt idx="461">
                  <c:v>45576.201388888891</c:v>
                </c:pt>
                <c:pt idx="462">
                  <c:v>45576.208333333336</c:v>
                </c:pt>
                <c:pt idx="463">
                  <c:v>45576.215277777781</c:v>
                </c:pt>
                <c:pt idx="464">
                  <c:v>45576.222222222219</c:v>
                </c:pt>
                <c:pt idx="465">
                  <c:v>45576.229166666664</c:v>
                </c:pt>
                <c:pt idx="466">
                  <c:v>45576.236111111109</c:v>
                </c:pt>
                <c:pt idx="467">
                  <c:v>45576.243055555555</c:v>
                </c:pt>
                <c:pt idx="468">
                  <c:v>45576.25</c:v>
                </c:pt>
                <c:pt idx="469">
                  <c:v>45576.256944444445</c:v>
                </c:pt>
                <c:pt idx="470">
                  <c:v>45576.263888888891</c:v>
                </c:pt>
                <c:pt idx="471">
                  <c:v>45576.270833333336</c:v>
                </c:pt>
                <c:pt idx="472">
                  <c:v>45576.277777777781</c:v>
                </c:pt>
                <c:pt idx="473">
                  <c:v>45576.284722222219</c:v>
                </c:pt>
                <c:pt idx="474">
                  <c:v>45576.291666666664</c:v>
                </c:pt>
                <c:pt idx="475">
                  <c:v>45576.298611111109</c:v>
                </c:pt>
                <c:pt idx="476">
                  <c:v>45576.305555555555</c:v>
                </c:pt>
                <c:pt idx="477">
                  <c:v>45576.3125</c:v>
                </c:pt>
                <c:pt idx="478">
                  <c:v>45576.319444444445</c:v>
                </c:pt>
                <c:pt idx="479">
                  <c:v>45576.326388888891</c:v>
                </c:pt>
                <c:pt idx="480">
                  <c:v>45576.333333333336</c:v>
                </c:pt>
                <c:pt idx="481">
                  <c:v>45576.340277777781</c:v>
                </c:pt>
                <c:pt idx="482">
                  <c:v>45576.347222222219</c:v>
                </c:pt>
                <c:pt idx="483">
                  <c:v>45576.354166666664</c:v>
                </c:pt>
                <c:pt idx="484">
                  <c:v>45576.361111111109</c:v>
                </c:pt>
                <c:pt idx="485">
                  <c:v>45576.368055555555</c:v>
                </c:pt>
                <c:pt idx="486">
                  <c:v>45576.375</c:v>
                </c:pt>
                <c:pt idx="487">
                  <c:v>45576.381944444445</c:v>
                </c:pt>
                <c:pt idx="488">
                  <c:v>45576.388888888891</c:v>
                </c:pt>
                <c:pt idx="489">
                  <c:v>45576.395833333336</c:v>
                </c:pt>
                <c:pt idx="490">
                  <c:v>45576.402777777781</c:v>
                </c:pt>
                <c:pt idx="491">
                  <c:v>45576.409722222219</c:v>
                </c:pt>
                <c:pt idx="492">
                  <c:v>45576.416666666664</c:v>
                </c:pt>
                <c:pt idx="493">
                  <c:v>45576.423611111109</c:v>
                </c:pt>
                <c:pt idx="494">
                  <c:v>45576.430555555555</c:v>
                </c:pt>
                <c:pt idx="495">
                  <c:v>45576.4375</c:v>
                </c:pt>
                <c:pt idx="496">
                  <c:v>45576.444444444445</c:v>
                </c:pt>
                <c:pt idx="497">
                  <c:v>45576.451388888891</c:v>
                </c:pt>
                <c:pt idx="498">
                  <c:v>45576.458333333336</c:v>
                </c:pt>
                <c:pt idx="499">
                  <c:v>45576.465277777781</c:v>
                </c:pt>
                <c:pt idx="500">
                  <c:v>45576.472222222219</c:v>
                </c:pt>
                <c:pt idx="501">
                  <c:v>45576.479166666664</c:v>
                </c:pt>
                <c:pt idx="502">
                  <c:v>45576.486111111109</c:v>
                </c:pt>
                <c:pt idx="503">
                  <c:v>45576.493055555555</c:v>
                </c:pt>
                <c:pt idx="504">
                  <c:v>45576.5</c:v>
                </c:pt>
                <c:pt idx="505">
                  <c:v>45576.506944444445</c:v>
                </c:pt>
                <c:pt idx="506">
                  <c:v>45576.513888888891</c:v>
                </c:pt>
                <c:pt idx="507">
                  <c:v>45576.520833333336</c:v>
                </c:pt>
                <c:pt idx="508">
                  <c:v>45576.527777777781</c:v>
                </c:pt>
                <c:pt idx="509">
                  <c:v>45576.534722222219</c:v>
                </c:pt>
                <c:pt idx="510">
                  <c:v>45576.541666666664</c:v>
                </c:pt>
                <c:pt idx="511">
                  <c:v>45576.548611111109</c:v>
                </c:pt>
                <c:pt idx="512">
                  <c:v>45576.555555555555</c:v>
                </c:pt>
                <c:pt idx="513">
                  <c:v>45576.5625</c:v>
                </c:pt>
                <c:pt idx="514">
                  <c:v>45576.569444444445</c:v>
                </c:pt>
                <c:pt idx="515">
                  <c:v>45576.576388888891</c:v>
                </c:pt>
                <c:pt idx="516">
                  <c:v>45576.583333333336</c:v>
                </c:pt>
                <c:pt idx="517">
                  <c:v>45576.590277777781</c:v>
                </c:pt>
                <c:pt idx="518">
                  <c:v>45576.597222222219</c:v>
                </c:pt>
                <c:pt idx="519">
                  <c:v>45576.604166666664</c:v>
                </c:pt>
                <c:pt idx="520">
                  <c:v>45576.611111111109</c:v>
                </c:pt>
                <c:pt idx="521">
                  <c:v>45576.618055555555</c:v>
                </c:pt>
                <c:pt idx="522">
                  <c:v>45576.625</c:v>
                </c:pt>
                <c:pt idx="523">
                  <c:v>45576.631944444445</c:v>
                </c:pt>
                <c:pt idx="524">
                  <c:v>45576.638888888891</c:v>
                </c:pt>
                <c:pt idx="525">
                  <c:v>45576.645833333336</c:v>
                </c:pt>
                <c:pt idx="526">
                  <c:v>45576.652777777781</c:v>
                </c:pt>
                <c:pt idx="527">
                  <c:v>45576.659722222219</c:v>
                </c:pt>
                <c:pt idx="528">
                  <c:v>45576.666666666664</c:v>
                </c:pt>
                <c:pt idx="529">
                  <c:v>45576.673611111109</c:v>
                </c:pt>
                <c:pt idx="530">
                  <c:v>45576.680555555555</c:v>
                </c:pt>
                <c:pt idx="531">
                  <c:v>45576.6875</c:v>
                </c:pt>
                <c:pt idx="532">
                  <c:v>45576.694444444445</c:v>
                </c:pt>
                <c:pt idx="533">
                  <c:v>45576.701388888891</c:v>
                </c:pt>
                <c:pt idx="534">
                  <c:v>45576.708333333336</c:v>
                </c:pt>
                <c:pt idx="535">
                  <c:v>45576.715277777781</c:v>
                </c:pt>
                <c:pt idx="536">
                  <c:v>45576.722222222219</c:v>
                </c:pt>
                <c:pt idx="537">
                  <c:v>45576.729166666664</c:v>
                </c:pt>
                <c:pt idx="538">
                  <c:v>45576.736111111109</c:v>
                </c:pt>
                <c:pt idx="539">
                  <c:v>45576.743055555555</c:v>
                </c:pt>
                <c:pt idx="540">
                  <c:v>45576.75</c:v>
                </c:pt>
                <c:pt idx="541">
                  <c:v>45576.756944444445</c:v>
                </c:pt>
                <c:pt idx="542">
                  <c:v>45576.763888888891</c:v>
                </c:pt>
                <c:pt idx="543">
                  <c:v>45576.770833333336</c:v>
                </c:pt>
                <c:pt idx="544">
                  <c:v>45576.777777777781</c:v>
                </c:pt>
                <c:pt idx="545">
                  <c:v>45576.784722222219</c:v>
                </c:pt>
                <c:pt idx="546">
                  <c:v>45576.791666666664</c:v>
                </c:pt>
                <c:pt idx="547">
                  <c:v>45576.798611111109</c:v>
                </c:pt>
                <c:pt idx="548">
                  <c:v>45576.805555555555</c:v>
                </c:pt>
                <c:pt idx="549">
                  <c:v>45576.8125</c:v>
                </c:pt>
                <c:pt idx="550">
                  <c:v>45576.819444444445</c:v>
                </c:pt>
                <c:pt idx="551">
                  <c:v>45576.826388888891</c:v>
                </c:pt>
                <c:pt idx="552">
                  <c:v>45576.833333333336</c:v>
                </c:pt>
                <c:pt idx="553">
                  <c:v>45576.840277777781</c:v>
                </c:pt>
                <c:pt idx="554">
                  <c:v>45576.847222222219</c:v>
                </c:pt>
                <c:pt idx="555">
                  <c:v>45576.854166666664</c:v>
                </c:pt>
                <c:pt idx="556">
                  <c:v>45576.861111111109</c:v>
                </c:pt>
                <c:pt idx="557">
                  <c:v>45576.868055555555</c:v>
                </c:pt>
                <c:pt idx="558">
                  <c:v>45576.875</c:v>
                </c:pt>
                <c:pt idx="559">
                  <c:v>45576.881944444445</c:v>
                </c:pt>
                <c:pt idx="560">
                  <c:v>45576.888888888891</c:v>
                </c:pt>
                <c:pt idx="561">
                  <c:v>45576.895833333336</c:v>
                </c:pt>
                <c:pt idx="562">
                  <c:v>45576.902777777781</c:v>
                </c:pt>
                <c:pt idx="563">
                  <c:v>45576.909722222219</c:v>
                </c:pt>
                <c:pt idx="564">
                  <c:v>45576.916666666664</c:v>
                </c:pt>
                <c:pt idx="565">
                  <c:v>45576.923611111109</c:v>
                </c:pt>
                <c:pt idx="566">
                  <c:v>45576.930555555555</c:v>
                </c:pt>
                <c:pt idx="567">
                  <c:v>45576.9375</c:v>
                </c:pt>
                <c:pt idx="568">
                  <c:v>45576.944444444445</c:v>
                </c:pt>
                <c:pt idx="569">
                  <c:v>45576.951388888891</c:v>
                </c:pt>
                <c:pt idx="570">
                  <c:v>45576.958333333336</c:v>
                </c:pt>
                <c:pt idx="571">
                  <c:v>45576.965277777781</c:v>
                </c:pt>
                <c:pt idx="572">
                  <c:v>45576.972222222219</c:v>
                </c:pt>
                <c:pt idx="573">
                  <c:v>45576.979166666664</c:v>
                </c:pt>
                <c:pt idx="574">
                  <c:v>45576.986111111109</c:v>
                </c:pt>
                <c:pt idx="575">
                  <c:v>45576.993055555555</c:v>
                </c:pt>
                <c:pt idx="576">
                  <c:v>45577</c:v>
                </c:pt>
                <c:pt idx="577">
                  <c:v>45577.006944444445</c:v>
                </c:pt>
                <c:pt idx="578">
                  <c:v>45577.013888888891</c:v>
                </c:pt>
                <c:pt idx="579">
                  <c:v>45577.020833333336</c:v>
                </c:pt>
                <c:pt idx="580">
                  <c:v>45577.027777777781</c:v>
                </c:pt>
                <c:pt idx="581">
                  <c:v>45577.034722222219</c:v>
                </c:pt>
                <c:pt idx="582">
                  <c:v>45577.041666666664</c:v>
                </c:pt>
                <c:pt idx="583">
                  <c:v>45577.048611111109</c:v>
                </c:pt>
                <c:pt idx="584">
                  <c:v>45577.055555555555</c:v>
                </c:pt>
                <c:pt idx="585">
                  <c:v>45577.0625</c:v>
                </c:pt>
                <c:pt idx="586">
                  <c:v>45577.069444444445</c:v>
                </c:pt>
                <c:pt idx="587">
                  <c:v>45577.076388888891</c:v>
                </c:pt>
                <c:pt idx="588">
                  <c:v>45577.083333333336</c:v>
                </c:pt>
                <c:pt idx="589">
                  <c:v>45577.090277777781</c:v>
                </c:pt>
                <c:pt idx="590">
                  <c:v>45577.097222222219</c:v>
                </c:pt>
                <c:pt idx="591">
                  <c:v>45577.104166666664</c:v>
                </c:pt>
                <c:pt idx="592">
                  <c:v>45577.111111111109</c:v>
                </c:pt>
                <c:pt idx="593">
                  <c:v>45577.118055555555</c:v>
                </c:pt>
                <c:pt idx="594">
                  <c:v>45577.125</c:v>
                </c:pt>
                <c:pt idx="595">
                  <c:v>45577.131944444445</c:v>
                </c:pt>
                <c:pt idx="596">
                  <c:v>45577.138888888891</c:v>
                </c:pt>
                <c:pt idx="597">
                  <c:v>45577.145833333336</c:v>
                </c:pt>
                <c:pt idx="598">
                  <c:v>45577.152777777781</c:v>
                </c:pt>
                <c:pt idx="599">
                  <c:v>45577.159722222219</c:v>
                </c:pt>
                <c:pt idx="600">
                  <c:v>45577.166666666664</c:v>
                </c:pt>
                <c:pt idx="601">
                  <c:v>45577.173611111109</c:v>
                </c:pt>
                <c:pt idx="602">
                  <c:v>45577.180555555555</c:v>
                </c:pt>
                <c:pt idx="603">
                  <c:v>45577.1875</c:v>
                </c:pt>
                <c:pt idx="604">
                  <c:v>45577.194444444445</c:v>
                </c:pt>
                <c:pt idx="605">
                  <c:v>45577.201388888891</c:v>
                </c:pt>
                <c:pt idx="606">
                  <c:v>45577.208333333336</c:v>
                </c:pt>
                <c:pt idx="607">
                  <c:v>45577.215277777781</c:v>
                </c:pt>
                <c:pt idx="608">
                  <c:v>45577.222222222219</c:v>
                </c:pt>
                <c:pt idx="609">
                  <c:v>45577.229166666664</c:v>
                </c:pt>
                <c:pt idx="610">
                  <c:v>45577.236111111109</c:v>
                </c:pt>
                <c:pt idx="611">
                  <c:v>45577.243055555555</c:v>
                </c:pt>
                <c:pt idx="612">
                  <c:v>45577.25</c:v>
                </c:pt>
                <c:pt idx="613">
                  <c:v>45577.256944444445</c:v>
                </c:pt>
                <c:pt idx="614">
                  <c:v>45577.263888888891</c:v>
                </c:pt>
                <c:pt idx="615">
                  <c:v>45577.270833333336</c:v>
                </c:pt>
                <c:pt idx="616">
                  <c:v>45577.277777777781</c:v>
                </c:pt>
                <c:pt idx="617">
                  <c:v>45577.284722222219</c:v>
                </c:pt>
                <c:pt idx="618">
                  <c:v>45577.291666666664</c:v>
                </c:pt>
                <c:pt idx="619">
                  <c:v>45577.298611111109</c:v>
                </c:pt>
                <c:pt idx="620">
                  <c:v>45577.305555555555</c:v>
                </c:pt>
                <c:pt idx="621">
                  <c:v>45577.3125</c:v>
                </c:pt>
                <c:pt idx="622">
                  <c:v>45577.319444444445</c:v>
                </c:pt>
                <c:pt idx="623">
                  <c:v>45577.326388888891</c:v>
                </c:pt>
                <c:pt idx="624">
                  <c:v>45577.333333333336</c:v>
                </c:pt>
                <c:pt idx="625">
                  <c:v>45577.340277777781</c:v>
                </c:pt>
                <c:pt idx="626">
                  <c:v>45577.347222222219</c:v>
                </c:pt>
                <c:pt idx="627">
                  <c:v>45577.354166666664</c:v>
                </c:pt>
                <c:pt idx="628">
                  <c:v>45577.361111111109</c:v>
                </c:pt>
                <c:pt idx="629">
                  <c:v>45577.368055555555</c:v>
                </c:pt>
                <c:pt idx="630">
                  <c:v>45577.375</c:v>
                </c:pt>
                <c:pt idx="631">
                  <c:v>45577.381944444445</c:v>
                </c:pt>
                <c:pt idx="632">
                  <c:v>45577.388888888891</c:v>
                </c:pt>
                <c:pt idx="633">
                  <c:v>45577.395833333336</c:v>
                </c:pt>
                <c:pt idx="634">
                  <c:v>45577.402777777781</c:v>
                </c:pt>
                <c:pt idx="635">
                  <c:v>45577.409722222219</c:v>
                </c:pt>
                <c:pt idx="636">
                  <c:v>45577.416666666664</c:v>
                </c:pt>
                <c:pt idx="637">
                  <c:v>45577.423611111109</c:v>
                </c:pt>
                <c:pt idx="638">
                  <c:v>45577.430555555555</c:v>
                </c:pt>
                <c:pt idx="639">
                  <c:v>45577.4375</c:v>
                </c:pt>
                <c:pt idx="640">
                  <c:v>45577.444444444445</c:v>
                </c:pt>
                <c:pt idx="641">
                  <c:v>45577.451388888891</c:v>
                </c:pt>
                <c:pt idx="642">
                  <c:v>45577.458333333336</c:v>
                </c:pt>
                <c:pt idx="643">
                  <c:v>45577.465277777781</c:v>
                </c:pt>
                <c:pt idx="644">
                  <c:v>45577.472222222219</c:v>
                </c:pt>
                <c:pt idx="645">
                  <c:v>45577.479166666664</c:v>
                </c:pt>
                <c:pt idx="646">
                  <c:v>45577.486111111109</c:v>
                </c:pt>
                <c:pt idx="647">
                  <c:v>45577.493055555555</c:v>
                </c:pt>
                <c:pt idx="648">
                  <c:v>45577.5</c:v>
                </c:pt>
                <c:pt idx="649">
                  <c:v>45577.506944444445</c:v>
                </c:pt>
                <c:pt idx="650">
                  <c:v>45577.513888888891</c:v>
                </c:pt>
                <c:pt idx="651">
                  <c:v>45577.520833333336</c:v>
                </c:pt>
                <c:pt idx="652">
                  <c:v>45577.527777777781</c:v>
                </c:pt>
                <c:pt idx="653">
                  <c:v>45577.534722222219</c:v>
                </c:pt>
                <c:pt idx="654">
                  <c:v>45577.541666666664</c:v>
                </c:pt>
                <c:pt idx="655">
                  <c:v>45577.548611111109</c:v>
                </c:pt>
                <c:pt idx="656">
                  <c:v>45577.555555555555</c:v>
                </c:pt>
                <c:pt idx="657">
                  <c:v>45577.5625</c:v>
                </c:pt>
                <c:pt idx="658">
                  <c:v>45577.569444444445</c:v>
                </c:pt>
                <c:pt idx="659">
                  <c:v>45577.576388888891</c:v>
                </c:pt>
                <c:pt idx="660">
                  <c:v>45577.583333333336</c:v>
                </c:pt>
                <c:pt idx="661">
                  <c:v>45577.590277777781</c:v>
                </c:pt>
                <c:pt idx="662">
                  <c:v>45577.597222222219</c:v>
                </c:pt>
                <c:pt idx="663">
                  <c:v>45577.604166666664</c:v>
                </c:pt>
                <c:pt idx="664">
                  <c:v>45577.611111111109</c:v>
                </c:pt>
                <c:pt idx="665">
                  <c:v>45577.618055555555</c:v>
                </c:pt>
                <c:pt idx="666">
                  <c:v>45577.625</c:v>
                </c:pt>
                <c:pt idx="667">
                  <c:v>45577.631944444445</c:v>
                </c:pt>
                <c:pt idx="668">
                  <c:v>45577.638888888891</c:v>
                </c:pt>
                <c:pt idx="669">
                  <c:v>45577.645833333336</c:v>
                </c:pt>
                <c:pt idx="670">
                  <c:v>45577.652777777781</c:v>
                </c:pt>
                <c:pt idx="671">
                  <c:v>45577.659722222219</c:v>
                </c:pt>
                <c:pt idx="672">
                  <c:v>45577.666666666664</c:v>
                </c:pt>
                <c:pt idx="673">
                  <c:v>45577.673611111109</c:v>
                </c:pt>
                <c:pt idx="674">
                  <c:v>45577.680555555555</c:v>
                </c:pt>
                <c:pt idx="675">
                  <c:v>45577.6875</c:v>
                </c:pt>
                <c:pt idx="676">
                  <c:v>45577.694444444445</c:v>
                </c:pt>
                <c:pt idx="677">
                  <c:v>45577.701388888891</c:v>
                </c:pt>
                <c:pt idx="678">
                  <c:v>45577.708333333336</c:v>
                </c:pt>
                <c:pt idx="679">
                  <c:v>45577.715277777781</c:v>
                </c:pt>
                <c:pt idx="680">
                  <c:v>45577.722222222219</c:v>
                </c:pt>
                <c:pt idx="681">
                  <c:v>45577.729166666664</c:v>
                </c:pt>
                <c:pt idx="682">
                  <c:v>45577.736111111109</c:v>
                </c:pt>
                <c:pt idx="683">
                  <c:v>45577.743055555555</c:v>
                </c:pt>
                <c:pt idx="684">
                  <c:v>45577.75</c:v>
                </c:pt>
                <c:pt idx="685">
                  <c:v>45577.756944444445</c:v>
                </c:pt>
                <c:pt idx="686">
                  <c:v>45577.763888888891</c:v>
                </c:pt>
                <c:pt idx="687">
                  <c:v>45577.770833333336</c:v>
                </c:pt>
                <c:pt idx="688">
                  <c:v>45577.777777777781</c:v>
                </c:pt>
                <c:pt idx="689">
                  <c:v>45577.784722222219</c:v>
                </c:pt>
                <c:pt idx="690">
                  <c:v>45577.791666666664</c:v>
                </c:pt>
                <c:pt idx="691">
                  <c:v>45577.798611111109</c:v>
                </c:pt>
                <c:pt idx="692">
                  <c:v>45577.805555555555</c:v>
                </c:pt>
                <c:pt idx="693">
                  <c:v>45577.8125</c:v>
                </c:pt>
                <c:pt idx="694">
                  <c:v>45577.819444444445</c:v>
                </c:pt>
                <c:pt idx="695">
                  <c:v>45577.826388888891</c:v>
                </c:pt>
                <c:pt idx="696">
                  <c:v>45577.833333333336</c:v>
                </c:pt>
                <c:pt idx="697">
                  <c:v>45577.840277777781</c:v>
                </c:pt>
                <c:pt idx="698">
                  <c:v>45577.847222222219</c:v>
                </c:pt>
                <c:pt idx="699">
                  <c:v>45577.854166666664</c:v>
                </c:pt>
                <c:pt idx="700">
                  <c:v>45577.861111111109</c:v>
                </c:pt>
                <c:pt idx="701">
                  <c:v>45577.868055555555</c:v>
                </c:pt>
                <c:pt idx="702">
                  <c:v>45577.875</c:v>
                </c:pt>
                <c:pt idx="703">
                  <c:v>45577.881944444445</c:v>
                </c:pt>
                <c:pt idx="704">
                  <c:v>45577.888888888891</c:v>
                </c:pt>
                <c:pt idx="705">
                  <c:v>45577.895833333336</c:v>
                </c:pt>
                <c:pt idx="706">
                  <c:v>45577.902777777781</c:v>
                </c:pt>
                <c:pt idx="707">
                  <c:v>45577.909722222219</c:v>
                </c:pt>
                <c:pt idx="708">
                  <c:v>45577.916666666664</c:v>
                </c:pt>
                <c:pt idx="709">
                  <c:v>45577.923611111109</c:v>
                </c:pt>
                <c:pt idx="710">
                  <c:v>45577.930555555555</c:v>
                </c:pt>
                <c:pt idx="711">
                  <c:v>45577.9375</c:v>
                </c:pt>
                <c:pt idx="712">
                  <c:v>45577.944444444445</c:v>
                </c:pt>
                <c:pt idx="713">
                  <c:v>45577.951388888891</c:v>
                </c:pt>
                <c:pt idx="714">
                  <c:v>45577.958333333336</c:v>
                </c:pt>
                <c:pt idx="715">
                  <c:v>45577.965277777781</c:v>
                </c:pt>
                <c:pt idx="716">
                  <c:v>45577.972222222219</c:v>
                </c:pt>
                <c:pt idx="717">
                  <c:v>45577.979166666664</c:v>
                </c:pt>
                <c:pt idx="718">
                  <c:v>45577.986111111109</c:v>
                </c:pt>
                <c:pt idx="719">
                  <c:v>45577.993055555555</c:v>
                </c:pt>
                <c:pt idx="720">
                  <c:v>45578</c:v>
                </c:pt>
                <c:pt idx="721">
                  <c:v>45578.006944444445</c:v>
                </c:pt>
                <c:pt idx="722">
                  <c:v>45578.013888888891</c:v>
                </c:pt>
                <c:pt idx="723">
                  <c:v>45578.020833333336</c:v>
                </c:pt>
                <c:pt idx="724">
                  <c:v>45578.027777777781</c:v>
                </c:pt>
                <c:pt idx="725">
                  <c:v>45578.034722222219</c:v>
                </c:pt>
                <c:pt idx="726">
                  <c:v>45578.041666666664</c:v>
                </c:pt>
                <c:pt idx="727">
                  <c:v>45578.048611111109</c:v>
                </c:pt>
                <c:pt idx="728">
                  <c:v>45578.055555555555</c:v>
                </c:pt>
                <c:pt idx="729">
                  <c:v>45578.0625</c:v>
                </c:pt>
                <c:pt idx="730">
                  <c:v>45578.069444444445</c:v>
                </c:pt>
                <c:pt idx="731">
                  <c:v>45578.076388888891</c:v>
                </c:pt>
                <c:pt idx="732">
                  <c:v>45578.083333333336</c:v>
                </c:pt>
                <c:pt idx="733">
                  <c:v>45578.090277777781</c:v>
                </c:pt>
                <c:pt idx="734">
                  <c:v>45578.097222222219</c:v>
                </c:pt>
                <c:pt idx="735">
                  <c:v>45578.104166666664</c:v>
                </c:pt>
                <c:pt idx="736">
                  <c:v>45578.111111111109</c:v>
                </c:pt>
                <c:pt idx="737">
                  <c:v>45578.118055555555</c:v>
                </c:pt>
                <c:pt idx="738">
                  <c:v>45578.125</c:v>
                </c:pt>
                <c:pt idx="739">
                  <c:v>45578.131944444445</c:v>
                </c:pt>
                <c:pt idx="740">
                  <c:v>45578.138888888891</c:v>
                </c:pt>
                <c:pt idx="741">
                  <c:v>45578.145833333336</c:v>
                </c:pt>
                <c:pt idx="742">
                  <c:v>45578.152777777781</c:v>
                </c:pt>
                <c:pt idx="743">
                  <c:v>45578.159722222219</c:v>
                </c:pt>
                <c:pt idx="744">
                  <c:v>45578.166666666664</c:v>
                </c:pt>
                <c:pt idx="745">
                  <c:v>45578.173611111109</c:v>
                </c:pt>
                <c:pt idx="746">
                  <c:v>45578.180555555555</c:v>
                </c:pt>
                <c:pt idx="747">
                  <c:v>45578.1875</c:v>
                </c:pt>
                <c:pt idx="748">
                  <c:v>45578.194444444445</c:v>
                </c:pt>
                <c:pt idx="749">
                  <c:v>45578.201388888891</c:v>
                </c:pt>
                <c:pt idx="750">
                  <c:v>45578.208333333336</c:v>
                </c:pt>
                <c:pt idx="751">
                  <c:v>45578.215277777781</c:v>
                </c:pt>
                <c:pt idx="752">
                  <c:v>45578.222222222219</c:v>
                </c:pt>
                <c:pt idx="753">
                  <c:v>45578.229166666664</c:v>
                </c:pt>
                <c:pt idx="754">
                  <c:v>45578.236111111109</c:v>
                </c:pt>
                <c:pt idx="755">
                  <c:v>45578.243055555555</c:v>
                </c:pt>
                <c:pt idx="756">
                  <c:v>45578.25</c:v>
                </c:pt>
                <c:pt idx="757">
                  <c:v>45578.256944444445</c:v>
                </c:pt>
                <c:pt idx="758">
                  <c:v>45578.263888888891</c:v>
                </c:pt>
                <c:pt idx="759">
                  <c:v>45578.270833333336</c:v>
                </c:pt>
                <c:pt idx="760">
                  <c:v>45578.277777777781</c:v>
                </c:pt>
                <c:pt idx="761">
                  <c:v>45578.284722222219</c:v>
                </c:pt>
                <c:pt idx="762">
                  <c:v>45578.291666666664</c:v>
                </c:pt>
                <c:pt idx="763">
                  <c:v>45578.298611111109</c:v>
                </c:pt>
                <c:pt idx="764">
                  <c:v>45578.305555555555</c:v>
                </c:pt>
                <c:pt idx="765">
                  <c:v>45578.3125</c:v>
                </c:pt>
                <c:pt idx="766">
                  <c:v>45578.319444444445</c:v>
                </c:pt>
                <c:pt idx="767">
                  <c:v>45578.326388888891</c:v>
                </c:pt>
                <c:pt idx="768">
                  <c:v>45578.333333333336</c:v>
                </c:pt>
                <c:pt idx="769">
                  <c:v>45578.340277777781</c:v>
                </c:pt>
                <c:pt idx="770">
                  <c:v>45578.347222222219</c:v>
                </c:pt>
                <c:pt idx="771">
                  <c:v>45578.354166666664</c:v>
                </c:pt>
                <c:pt idx="772">
                  <c:v>45578.361111111109</c:v>
                </c:pt>
                <c:pt idx="773">
                  <c:v>45578.368055555555</c:v>
                </c:pt>
                <c:pt idx="774">
                  <c:v>45578.375</c:v>
                </c:pt>
                <c:pt idx="775">
                  <c:v>45578.381944444445</c:v>
                </c:pt>
                <c:pt idx="776">
                  <c:v>45578.388888888891</c:v>
                </c:pt>
                <c:pt idx="777">
                  <c:v>45578.395833333336</c:v>
                </c:pt>
                <c:pt idx="778">
                  <c:v>45578.402777777781</c:v>
                </c:pt>
                <c:pt idx="779">
                  <c:v>45578.409722222219</c:v>
                </c:pt>
                <c:pt idx="780">
                  <c:v>45578.416666666664</c:v>
                </c:pt>
                <c:pt idx="781">
                  <c:v>45578.423611111109</c:v>
                </c:pt>
                <c:pt idx="782">
                  <c:v>45578.430555555555</c:v>
                </c:pt>
                <c:pt idx="783">
                  <c:v>45578.4375</c:v>
                </c:pt>
                <c:pt idx="784">
                  <c:v>45578.444444444445</c:v>
                </c:pt>
                <c:pt idx="785">
                  <c:v>45578.451388888891</c:v>
                </c:pt>
                <c:pt idx="786">
                  <c:v>45578.458333333336</c:v>
                </c:pt>
                <c:pt idx="787">
                  <c:v>45578.465277777781</c:v>
                </c:pt>
                <c:pt idx="788">
                  <c:v>45578.472222222219</c:v>
                </c:pt>
                <c:pt idx="789">
                  <c:v>45578.479166666664</c:v>
                </c:pt>
                <c:pt idx="790">
                  <c:v>45578.486111111109</c:v>
                </c:pt>
                <c:pt idx="791">
                  <c:v>45578.493055555555</c:v>
                </c:pt>
                <c:pt idx="792">
                  <c:v>45578.5</c:v>
                </c:pt>
                <c:pt idx="793">
                  <c:v>45578.506944444445</c:v>
                </c:pt>
                <c:pt idx="794">
                  <c:v>45578.513888888891</c:v>
                </c:pt>
                <c:pt idx="795">
                  <c:v>45578.520833333336</c:v>
                </c:pt>
                <c:pt idx="796">
                  <c:v>45578.527777777781</c:v>
                </c:pt>
                <c:pt idx="797">
                  <c:v>45578.534722222219</c:v>
                </c:pt>
                <c:pt idx="798">
                  <c:v>45578.541666666664</c:v>
                </c:pt>
                <c:pt idx="799">
                  <c:v>45578.548611111109</c:v>
                </c:pt>
                <c:pt idx="800">
                  <c:v>45578.555555555555</c:v>
                </c:pt>
                <c:pt idx="801">
                  <c:v>45578.5625</c:v>
                </c:pt>
                <c:pt idx="802">
                  <c:v>45578.569444444445</c:v>
                </c:pt>
                <c:pt idx="803">
                  <c:v>45578.576388888891</c:v>
                </c:pt>
                <c:pt idx="804">
                  <c:v>45578.583333333336</c:v>
                </c:pt>
                <c:pt idx="805">
                  <c:v>45578.590277777781</c:v>
                </c:pt>
                <c:pt idx="806">
                  <c:v>45578.597222222219</c:v>
                </c:pt>
                <c:pt idx="807">
                  <c:v>45578.604166666664</c:v>
                </c:pt>
                <c:pt idx="808">
                  <c:v>45578.611111111109</c:v>
                </c:pt>
                <c:pt idx="809">
                  <c:v>45578.618055555555</c:v>
                </c:pt>
                <c:pt idx="810">
                  <c:v>45578.625</c:v>
                </c:pt>
                <c:pt idx="811">
                  <c:v>45578.631944444445</c:v>
                </c:pt>
                <c:pt idx="812">
                  <c:v>45578.638888888891</c:v>
                </c:pt>
                <c:pt idx="813">
                  <c:v>45578.645833333336</c:v>
                </c:pt>
                <c:pt idx="814">
                  <c:v>45578.652777777781</c:v>
                </c:pt>
                <c:pt idx="815">
                  <c:v>45578.659722222219</c:v>
                </c:pt>
                <c:pt idx="816">
                  <c:v>45578.666666666664</c:v>
                </c:pt>
                <c:pt idx="817">
                  <c:v>45578.673611111109</c:v>
                </c:pt>
                <c:pt idx="818">
                  <c:v>45578.680555555555</c:v>
                </c:pt>
                <c:pt idx="819">
                  <c:v>45578.6875</c:v>
                </c:pt>
                <c:pt idx="820">
                  <c:v>45578.694444444445</c:v>
                </c:pt>
                <c:pt idx="821">
                  <c:v>45578.701388888891</c:v>
                </c:pt>
                <c:pt idx="822">
                  <c:v>45578.708333333336</c:v>
                </c:pt>
                <c:pt idx="823">
                  <c:v>45578.715277777781</c:v>
                </c:pt>
                <c:pt idx="824">
                  <c:v>45578.722222222219</c:v>
                </c:pt>
                <c:pt idx="825">
                  <c:v>45578.729166666664</c:v>
                </c:pt>
                <c:pt idx="826">
                  <c:v>45578.736111111109</c:v>
                </c:pt>
                <c:pt idx="827">
                  <c:v>45578.743055555555</c:v>
                </c:pt>
                <c:pt idx="828">
                  <c:v>45578.75</c:v>
                </c:pt>
                <c:pt idx="829">
                  <c:v>45578.756944444445</c:v>
                </c:pt>
                <c:pt idx="830">
                  <c:v>45578.763888888891</c:v>
                </c:pt>
                <c:pt idx="831">
                  <c:v>45578.770833333336</c:v>
                </c:pt>
                <c:pt idx="832">
                  <c:v>45578.777777777781</c:v>
                </c:pt>
                <c:pt idx="833">
                  <c:v>45578.784722222219</c:v>
                </c:pt>
                <c:pt idx="834">
                  <c:v>45578.791666666664</c:v>
                </c:pt>
                <c:pt idx="835">
                  <c:v>45578.798611111109</c:v>
                </c:pt>
                <c:pt idx="836">
                  <c:v>45578.805555555555</c:v>
                </c:pt>
                <c:pt idx="837">
                  <c:v>45578.8125</c:v>
                </c:pt>
                <c:pt idx="838">
                  <c:v>45578.819444444445</c:v>
                </c:pt>
                <c:pt idx="839">
                  <c:v>45578.826388888891</c:v>
                </c:pt>
                <c:pt idx="840">
                  <c:v>45578.833333333336</c:v>
                </c:pt>
                <c:pt idx="841">
                  <c:v>45578.840277777781</c:v>
                </c:pt>
                <c:pt idx="842">
                  <c:v>45578.847222222219</c:v>
                </c:pt>
                <c:pt idx="843">
                  <c:v>45578.854166666664</c:v>
                </c:pt>
                <c:pt idx="844">
                  <c:v>45578.861111111109</c:v>
                </c:pt>
                <c:pt idx="845">
                  <c:v>45578.868055555555</c:v>
                </c:pt>
                <c:pt idx="846">
                  <c:v>45578.875</c:v>
                </c:pt>
                <c:pt idx="847">
                  <c:v>45578.881944444445</c:v>
                </c:pt>
                <c:pt idx="848">
                  <c:v>45578.888888888891</c:v>
                </c:pt>
                <c:pt idx="849">
                  <c:v>45578.895833333336</c:v>
                </c:pt>
                <c:pt idx="850">
                  <c:v>45578.902777777781</c:v>
                </c:pt>
                <c:pt idx="851">
                  <c:v>45578.909722222219</c:v>
                </c:pt>
                <c:pt idx="852">
                  <c:v>45578.916666666664</c:v>
                </c:pt>
                <c:pt idx="853">
                  <c:v>45578.923611111109</c:v>
                </c:pt>
                <c:pt idx="854">
                  <c:v>45578.930555555555</c:v>
                </c:pt>
                <c:pt idx="855">
                  <c:v>45578.9375</c:v>
                </c:pt>
                <c:pt idx="856">
                  <c:v>45578.944444444445</c:v>
                </c:pt>
                <c:pt idx="857">
                  <c:v>45578.951388888891</c:v>
                </c:pt>
                <c:pt idx="858">
                  <c:v>45578.958333333336</c:v>
                </c:pt>
                <c:pt idx="859">
                  <c:v>45578.965277777781</c:v>
                </c:pt>
                <c:pt idx="860">
                  <c:v>45578.972222222219</c:v>
                </c:pt>
                <c:pt idx="861">
                  <c:v>45578.979166666664</c:v>
                </c:pt>
                <c:pt idx="862">
                  <c:v>45578.986111111109</c:v>
                </c:pt>
                <c:pt idx="863">
                  <c:v>45578.993055555555</c:v>
                </c:pt>
                <c:pt idx="864">
                  <c:v>45579</c:v>
                </c:pt>
                <c:pt idx="865">
                  <c:v>45579.006944444445</c:v>
                </c:pt>
                <c:pt idx="866">
                  <c:v>45579.013888888891</c:v>
                </c:pt>
                <c:pt idx="867">
                  <c:v>45579.020833333336</c:v>
                </c:pt>
                <c:pt idx="868">
                  <c:v>45579.027777777781</c:v>
                </c:pt>
                <c:pt idx="869">
                  <c:v>45579.034722222219</c:v>
                </c:pt>
                <c:pt idx="870">
                  <c:v>45579.041666666664</c:v>
                </c:pt>
                <c:pt idx="871">
                  <c:v>45579.048611111109</c:v>
                </c:pt>
                <c:pt idx="872">
                  <c:v>45579.055555555555</c:v>
                </c:pt>
                <c:pt idx="873">
                  <c:v>45579.0625</c:v>
                </c:pt>
                <c:pt idx="874">
                  <c:v>45579.069444444445</c:v>
                </c:pt>
                <c:pt idx="875">
                  <c:v>45579.076388888891</c:v>
                </c:pt>
                <c:pt idx="876">
                  <c:v>45579.083333333336</c:v>
                </c:pt>
                <c:pt idx="877">
                  <c:v>45579.090277777781</c:v>
                </c:pt>
                <c:pt idx="878">
                  <c:v>45579.097222222219</c:v>
                </c:pt>
                <c:pt idx="879">
                  <c:v>45579.104166666664</c:v>
                </c:pt>
                <c:pt idx="880">
                  <c:v>45579.111111111109</c:v>
                </c:pt>
                <c:pt idx="881">
                  <c:v>45579.118055555555</c:v>
                </c:pt>
                <c:pt idx="882">
                  <c:v>45579.125</c:v>
                </c:pt>
                <c:pt idx="883">
                  <c:v>45579.131944444445</c:v>
                </c:pt>
                <c:pt idx="884">
                  <c:v>45579.138888888891</c:v>
                </c:pt>
                <c:pt idx="885">
                  <c:v>45579.145833333336</c:v>
                </c:pt>
                <c:pt idx="886">
                  <c:v>45579.152777777781</c:v>
                </c:pt>
                <c:pt idx="887">
                  <c:v>45579.159722222219</c:v>
                </c:pt>
                <c:pt idx="888">
                  <c:v>45579.166666666664</c:v>
                </c:pt>
                <c:pt idx="889">
                  <c:v>45579.173611111109</c:v>
                </c:pt>
                <c:pt idx="890">
                  <c:v>45579.180555555555</c:v>
                </c:pt>
                <c:pt idx="891">
                  <c:v>45579.1875</c:v>
                </c:pt>
                <c:pt idx="892">
                  <c:v>45579.194444444445</c:v>
                </c:pt>
                <c:pt idx="893">
                  <c:v>45579.201388888891</c:v>
                </c:pt>
                <c:pt idx="894">
                  <c:v>45579.208333333336</c:v>
                </c:pt>
                <c:pt idx="895">
                  <c:v>45579.215277777781</c:v>
                </c:pt>
                <c:pt idx="896">
                  <c:v>45579.222222222219</c:v>
                </c:pt>
                <c:pt idx="897">
                  <c:v>45579.229166666664</c:v>
                </c:pt>
                <c:pt idx="898">
                  <c:v>45579.236111111109</c:v>
                </c:pt>
                <c:pt idx="899">
                  <c:v>45579.243055555555</c:v>
                </c:pt>
                <c:pt idx="900">
                  <c:v>45579.25</c:v>
                </c:pt>
                <c:pt idx="901">
                  <c:v>45579.256944444445</c:v>
                </c:pt>
                <c:pt idx="902">
                  <c:v>45579.263888888891</c:v>
                </c:pt>
                <c:pt idx="903">
                  <c:v>45579.270833333336</c:v>
                </c:pt>
                <c:pt idx="904">
                  <c:v>45579.277777777781</c:v>
                </c:pt>
                <c:pt idx="905">
                  <c:v>45579.284722222219</c:v>
                </c:pt>
                <c:pt idx="906">
                  <c:v>45579.291666666664</c:v>
                </c:pt>
                <c:pt idx="907">
                  <c:v>45579.298611111109</c:v>
                </c:pt>
                <c:pt idx="908">
                  <c:v>45579.305555555555</c:v>
                </c:pt>
                <c:pt idx="909">
                  <c:v>45579.3125</c:v>
                </c:pt>
                <c:pt idx="910">
                  <c:v>45579.319444444445</c:v>
                </c:pt>
                <c:pt idx="911">
                  <c:v>45579.326388888891</c:v>
                </c:pt>
                <c:pt idx="912">
                  <c:v>45579.333333333336</c:v>
                </c:pt>
                <c:pt idx="913">
                  <c:v>45579.340277777781</c:v>
                </c:pt>
                <c:pt idx="914">
                  <c:v>45579.347222222219</c:v>
                </c:pt>
                <c:pt idx="915">
                  <c:v>45579.354166666664</c:v>
                </c:pt>
                <c:pt idx="916">
                  <c:v>45579.361111111109</c:v>
                </c:pt>
                <c:pt idx="917">
                  <c:v>45579.368055555555</c:v>
                </c:pt>
                <c:pt idx="918">
                  <c:v>45579.375</c:v>
                </c:pt>
                <c:pt idx="919">
                  <c:v>45579.381944444445</c:v>
                </c:pt>
                <c:pt idx="920">
                  <c:v>45579.388888888891</c:v>
                </c:pt>
                <c:pt idx="921">
                  <c:v>45579.395833333336</c:v>
                </c:pt>
                <c:pt idx="922">
                  <c:v>45579.402777777781</c:v>
                </c:pt>
                <c:pt idx="923">
                  <c:v>45579.409722222219</c:v>
                </c:pt>
                <c:pt idx="924">
                  <c:v>45579.416666666664</c:v>
                </c:pt>
                <c:pt idx="925">
                  <c:v>45579.423611111109</c:v>
                </c:pt>
                <c:pt idx="926">
                  <c:v>45579.430555555555</c:v>
                </c:pt>
                <c:pt idx="927">
                  <c:v>45579.4375</c:v>
                </c:pt>
                <c:pt idx="928">
                  <c:v>45579.444444444445</c:v>
                </c:pt>
                <c:pt idx="929">
                  <c:v>45579.451388888891</c:v>
                </c:pt>
                <c:pt idx="930">
                  <c:v>45579.458333333336</c:v>
                </c:pt>
                <c:pt idx="931">
                  <c:v>45579.465277777781</c:v>
                </c:pt>
                <c:pt idx="932">
                  <c:v>45579.472222222219</c:v>
                </c:pt>
                <c:pt idx="933">
                  <c:v>45579.479166666664</c:v>
                </c:pt>
                <c:pt idx="934">
                  <c:v>45579.486111111109</c:v>
                </c:pt>
                <c:pt idx="935">
                  <c:v>45579.493055555555</c:v>
                </c:pt>
                <c:pt idx="936">
                  <c:v>45579.5</c:v>
                </c:pt>
                <c:pt idx="937">
                  <c:v>45579.506944444445</c:v>
                </c:pt>
                <c:pt idx="938">
                  <c:v>45579.513888888891</c:v>
                </c:pt>
                <c:pt idx="939">
                  <c:v>45579.520833333336</c:v>
                </c:pt>
                <c:pt idx="940">
                  <c:v>45579.527777777781</c:v>
                </c:pt>
                <c:pt idx="941">
                  <c:v>45579.534722222219</c:v>
                </c:pt>
                <c:pt idx="942">
                  <c:v>45579.541666666664</c:v>
                </c:pt>
                <c:pt idx="943">
                  <c:v>45579.548611111109</c:v>
                </c:pt>
                <c:pt idx="944">
                  <c:v>45579.555555555555</c:v>
                </c:pt>
                <c:pt idx="945">
                  <c:v>45579.5625</c:v>
                </c:pt>
                <c:pt idx="946">
                  <c:v>45579.569444444445</c:v>
                </c:pt>
                <c:pt idx="947">
                  <c:v>45579.576388888891</c:v>
                </c:pt>
                <c:pt idx="948">
                  <c:v>45579.583333333336</c:v>
                </c:pt>
                <c:pt idx="949">
                  <c:v>45579.590277777781</c:v>
                </c:pt>
                <c:pt idx="950">
                  <c:v>45579.597222222219</c:v>
                </c:pt>
                <c:pt idx="951">
                  <c:v>45579.604166666664</c:v>
                </c:pt>
                <c:pt idx="952">
                  <c:v>45579.611111111109</c:v>
                </c:pt>
                <c:pt idx="953">
                  <c:v>45579.618055555555</c:v>
                </c:pt>
                <c:pt idx="954">
                  <c:v>45579.625</c:v>
                </c:pt>
                <c:pt idx="955">
                  <c:v>45579.631944444445</c:v>
                </c:pt>
                <c:pt idx="956">
                  <c:v>45579.638888888891</c:v>
                </c:pt>
                <c:pt idx="957">
                  <c:v>45579.645833333336</c:v>
                </c:pt>
                <c:pt idx="958">
                  <c:v>45579.652777777781</c:v>
                </c:pt>
                <c:pt idx="959">
                  <c:v>45579.659722222219</c:v>
                </c:pt>
                <c:pt idx="960">
                  <c:v>45579.666666666664</c:v>
                </c:pt>
                <c:pt idx="961">
                  <c:v>45579.673611111109</c:v>
                </c:pt>
                <c:pt idx="962">
                  <c:v>45579.680555555555</c:v>
                </c:pt>
                <c:pt idx="963">
                  <c:v>45579.6875</c:v>
                </c:pt>
                <c:pt idx="964">
                  <c:v>45579.694444444445</c:v>
                </c:pt>
                <c:pt idx="965">
                  <c:v>45579.701388888891</c:v>
                </c:pt>
                <c:pt idx="966">
                  <c:v>45579.708333333336</c:v>
                </c:pt>
                <c:pt idx="967">
                  <c:v>45579.715277777781</c:v>
                </c:pt>
                <c:pt idx="968">
                  <c:v>45579.722222222219</c:v>
                </c:pt>
                <c:pt idx="969">
                  <c:v>45579.729166666664</c:v>
                </c:pt>
                <c:pt idx="970">
                  <c:v>45579.736111111109</c:v>
                </c:pt>
                <c:pt idx="971">
                  <c:v>45579.743055555555</c:v>
                </c:pt>
                <c:pt idx="972">
                  <c:v>45579.75</c:v>
                </c:pt>
                <c:pt idx="973">
                  <c:v>45579.756944444445</c:v>
                </c:pt>
                <c:pt idx="974">
                  <c:v>45579.763888888891</c:v>
                </c:pt>
                <c:pt idx="975">
                  <c:v>45579.770833333336</c:v>
                </c:pt>
                <c:pt idx="976">
                  <c:v>45579.777777777781</c:v>
                </c:pt>
                <c:pt idx="977">
                  <c:v>45579.784722222219</c:v>
                </c:pt>
                <c:pt idx="978">
                  <c:v>45579.791666666664</c:v>
                </c:pt>
                <c:pt idx="979">
                  <c:v>45579.798611111109</c:v>
                </c:pt>
                <c:pt idx="980">
                  <c:v>45579.805555555555</c:v>
                </c:pt>
                <c:pt idx="981">
                  <c:v>45579.8125</c:v>
                </c:pt>
                <c:pt idx="982">
                  <c:v>45579.819444444445</c:v>
                </c:pt>
                <c:pt idx="983">
                  <c:v>45579.826388888891</c:v>
                </c:pt>
                <c:pt idx="984">
                  <c:v>45579.833333333336</c:v>
                </c:pt>
                <c:pt idx="985">
                  <c:v>45579.840277777781</c:v>
                </c:pt>
                <c:pt idx="986">
                  <c:v>45579.847222222219</c:v>
                </c:pt>
                <c:pt idx="987">
                  <c:v>45579.854166666664</c:v>
                </c:pt>
                <c:pt idx="988">
                  <c:v>45579.861111111109</c:v>
                </c:pt>
                <c:pt idx="989">
                  <c:v>45579.868055555555</c:v>
                </c:pt>
                <c:pt idx="990">
                  <c:v>45579.875</c:v>
                </c:pt>
                <c:pt idx="991">
                  <c:v>45579.881944444445</c:v>
                </c:pt>
                <c:pt idx="992">
                  <c:v>45579.888888888891</c:v>
                </c:pt>
                <c:pt idx="993">
                  <c:v>45579.895833333336</c:v>
                </c:pt>
                <c:pt idx="994">
                  <c:v>45579.902777777781</c:v>
                </c:pt>
                <c:pt idx="995">
                  <c:v>45579.909722222219</c:v>
                </c:pt>
                <c:pt idx="996">
                  <c:v>45579.916666666664</c:v>
                </c:pt>
                <c:pt idx="997">
                  <c:v>45579.923611111109</c:v>
                </c:pt>
                <c:pt idx="998">
                  <c:v>45579.930555555555</c:v>
                </c:pt>
                <c:pt idx="999">
                  <c:v>45579.9375</c:v>
                </c:pt>
                <c:pt idx="1000">
                  <c:v>45579.944444444445</c:v>
                </c:pt>
                <c:pt idx="1001">
                  <c:v>45579.951388888891</c:v>
                </c:pt>
                <c:pt idx="1002">
                  <c:v>45579.958333333336</c:v>
                </c:pt>
                <c:pt idx="1003">
                  <c:v>45579.965277777781</c:v>
                </c:pt>
                <c:pt idx="1004">
                  <c:v>45579.972222222219</c:v>
                </c:pt>
                <c:pt idx="1005">
                  <c:v>45579.979166666664</c:v>
                </c:pt>
                <c:pt idx="1006">
                  <c:v>45579.986111111109</c:v>
                </c:pt>
                <c:pt idx="1007">
                  <c:v>45579.993055555555</c:v>
                </c:pt>
              </c:numCache>
            </c:numRef>
          </c:cat>
          <c:val>
            <c:numRef>
              <c:f>trend705547511!$B$4:$B$1011</c:f>
              <c:numCache>
                <c:formatCode>General</c:formatCode>
                <c:ptCount val="1008"/>
                <c:pt idx="0">
                  <c:v>1.70817114412785</c:v>
                </c:pt>
                <c:pt idx="1">
                  <c:v>1.5905387699603999</c:v>
                </c:pt>
                <c:pt idx="2">
                  <c:v>1.4800716191530201</c:v>
                </c:pt>
                <c:pt idx="3">
                  <c:v>1.4979638159275099</c:v>
                </c:pt>
                <c:pt idx="4">
                  <c:v>1.5535310842096799</c:v>
                </c:pt>
                <c:pt idx="5">
                  <c:v>1.56943947076797</c:v>
                </c:pt>
                <c:pt idx="6">
                  <c:v>1.5881884843111</c:v>
                </c:pt>
                <c:pt idx="7">
                  <c:v>1.48255573585629</c:v>
                </c:pt>
                <c:pt idx="8">
                  <c:v>1.4460811391472801</c:v>
                </c:pt>
                <c:pt idx="9">
                  <c:v>1.59274153411388</c:v>
                </c:pt>
                <c:pt idx="10">
                  <c:v>1.4947749674320201</c:v>
                </c:pt>
                <c:pt idx="11">
                  <c:v>1.5404811128974001</c:v>
                </c:pt>
                <c:pt idx="12">
                  <c:v>1.3987775892019301</c:v>
                </c:pt>
                <c:pt idx="13">
                  <c:v>1.54106831178069</c:v>
                </c:pt>
                <c:pt idx="14">
                  <c:v>1.5846760943531999</c:v>
                </c:pt>
                <c:pt idx="15">
                  <c:v>1.8563309684395799</c:v>
                </c:pt>
                <c:pt idx="16">
                  <c:v>1.70918013900518</c:v>
                </c:pt>
                <c:pt idx="17">
                  <c:v>1.6150070354342501</c:v>
                </c:pt>
                <c:pt idx="18">
                  <c:v>1.7706891521811501</c:v>
                </c:pt>
                <c:pt idx="19">
                  <c:v>1.6523534432053599</c:v>
                </c:pt>
                <c:pt idx="20">
                  <c:v>1.6354700550437</c:v>
                </c:pt>
                <c:pt idx="21">
                  <c:v>1.68257113546133</c:v>
                </c:pt>
                <c:pt idx="22">
                  <c:v>1.39405513182282</c:v>
                </c:pt>
                <c:pt idx="23">
                  <c:v>1.6616752371192001</c:v>
                </c:pt>
                <c:pt idx="24">
                  <c:v>1.58006530255079</c:v>
                </c:pt>
                <c:pt idx="25">
                  <c:v>1.43878115341067</c:v>
                </c:pt>
                <c:pt idx="26">
                  <c:v>1.4279213733971099</c:v>
                </c:pt>
                <c:pt idx="27">
                  <c:v>1.47857842966914</c:v>
                </c:pt>
                <c:pt idx="28">
                  <c:v>1.53077421709895</c:v>
                </c:pt>
                <c:pt idx="29">
                  <c:v>1.4402718283236</c:v>
                </c:pt>
                <c:pt idx="30">
                  <c:v>1.5284862369298899</c:v>
                </c:pt>
                <c:pt idx="31">
                  <c:v>1.5794716775417299</c:v>
                </c:pt>
                <c:pt idx="32">
                  <c:v>1.54693564400077</c:v>
                </c:pt>
                <c:pt idx="33">
                  <c:v>1.57263912260532</c:v>
                </c:pt>
                <c:pt idx="34">
                  <c:v>1.5735011547803901</c:v>
                </c:pt>
                <c:pt idx="35">
                  <c:v>1.6046842560172101</c:v>
                </c:pt>
                <c:pt idx="36">
                  <c:v>1.68136842548847</c:v>
                </c:pt>
                <c:pt idx="37">
                  <c:v>1.53314881026745</c:v>
                </c:pt>
                <c:pt idx="38">
                  <c:v>1.4756431803107299</c:v>
                </c:pt>
                <c:pt idx="39">
                  <c:v>1.62324123084545</c:v>
                </c:pt>
                <c:pt idx="40">
                  <c:v>1.5884235501289401</c:v>
                </c:pt>
                <c:pt idx="41">
                  <c:v>1.64498090744019</c:v>
                </c:pt>
                <c:pt idx="42">
                  <c:v>1.60995498299599</c:v>
                </c:pt>
                <c:pt idx="43">
                  <c:v>1.6873998567462001</c:v>
                </c:pt>
                <c:pt idx="44">
                  <c:v>1.9178427755832701</c:v>
                </c:pt>
                <c:pt idx="45">
                  <c:v>1.8151406198740001</c:v>
                </c:pt>
                <c:pt idx="46">
                  <c:v>1.86927653849125</c:v>
                </c:pt>
                <c:pt idx="47">
                  <c:v>1.8476670607924499</c:v>
                </c:pt>
                <c:pt idx="48">
                  <c:v>1.8273318186402301</c:v>
                </c:pt>
                <c:pt idx="49">
                  <c:v>2.0279120653867699</c:v>
                </c:pt>
                <c:pt idx="50">
                  <c:v>2.0777091383933999</c:v>
                </c:pt>
                <c:pt idx="51">
                  <c:v>2.0324423909187299</c:v>
                </c:pt>
                <c:pt idx="52">
                  <c:v>2.37152092158794</c:v>
                </c:pt>
                <c:pt idx="53">
                  <c:v>2.00995896011591</c:v>
                </c:pt>
                <c:pt idx="54">
                  <c:v>2.0759209990501399</c:v>
                </c:pt>
                <c:pt idx="55">
                  <c:v>1.89424641430378</c:v>
                </c:pt>
                <c:pt idx="56">
                  <c:v>1.95589624345303</c:v>
                </c:pt>
                <c:pt idx="57">
                  <c:v>2.03938111662865</c:v>
                </c:pt>
                <c:pt idx="58">
                  <c:v>1.6059672459959999</c:v>
                </c:pt>
                <c:pt idx="59">
                  <c:v>1.65438894182444</c:v>
                </c:pt>
                <c:pt idx="60">
                  <c:v>1.90234370529652</c:v>
                </c:pt>
                <c:pt idx="61">
                  <c:v>1.8749816343188299</c:v>
                </c:pt>
                <c:pt idx="62">
                  <c:v>1.7346283420920401</c:v>
                </c:pt>
                <c:pt idx="63">
                  <c:v>1.5409513376653201</c:v>
                </c:pt>
                <c:pt idx="64">
                  <c:v>1.5628077089786501</c:v>
                </c:pt>
                <c:pt idx="65">
                  <c:v>1.3587275519967099</c:v>
                </c:pt>
                <c:pt idx="66">
                  <c:v>1.5443502925336401</c:v>
                </c:pt>
                <c:pt idx="67">
                  <c:v>1.7993170768022499</c:v>
                </c:pt>
                <c:pt idx="68">
                  <c:v>1.8897008150815999</c:v>
                </c:pt>
                <c:pt idx="69">
                  <c:v>2.0671129226684601</c:v>
                </c:pt>
                <c:pt idx="70">
                  <c:v>2.1507048979401602</c:v>
                </c:pt>
                <c:pt idx="71">
                  <c:v>2.2876525297760999</c:v>
                </c:pt>
                <c:pt idx="72">
                  <c:v>2.1085012704134001</c:v>
                </c:pt>
                <c:pt idx="73">
                  <c:v>1.9433652982115699</c:v>
                </c:pt>
                <c:pt idx="74">
                  <c:v>2.3078434169292499</c:v>
                </c:pt>
                <c:pt idx="75">
                  <c:v>2.0623302087187798</c:v>
                </c:pt>
                <c:pt idx="76">
                  <c:v>2.0660150796174999</c:v>
                </c:pt>
                <c:pt idx="77">
                  <c:v>2.2825051099062001</c:v>
                </c:pt>
                <c:pt idx="78">
                  <c:v>2.06611379981041</c:v>
                </c:pt>
                <c:pt idx="79">
                  <c:v>2.1107651293277701</c:v>
                </c:pt>
                <c:pt idx="80">
                  <c:v>2.2529594600200702</c:v>
                </c:pt>
                <c:pt idx="81">
                  <c:v>1.9381623715162299</c:v>
                </c:pt>
                <c:pt idx="82">
                  <c:v>2.1052710711956002</c:v>
                </c:pt>
                <c:pt idx="83">
                  <c:v>2.0157165825367001</c:v>
                </c:pt>
                <c:pt idx="84">
                  <c:v>2.05345898866653</c:v>
                </c:pt>
                <c:pt idx="85">
                  <c:v>1.8901577219367001</c:v>
                </c:pt>
                <c:pt idx="86">
                  <c:v>2.0224625244736698</c:v>
                </c:pt>
                <c:pt idx="87">
                  <c:v>1.74636412411928</c:v>
                </c:pt>
                <c:pt idx="88">
                  <c:v>1.7824631184339499</c:v>
                </c:pt>
                <c:pt idx="89">
                  <c:v>1.70830581337214</c:v>
                </c:pt>
                <c:pt idx="90">
                  <c:v>1.7881695181131401</c:v>
                </c:pt>
                <c:pt idx="91">
                  <c:v>1.7514424398541499</c:v>
                </c:pt>
                <c:pt idx="92">
                  <c:v>1.92020647227764</c:v>
                </c:pt>
                <c:pt idx="93">
                  <c:v>1.6981042921543099</c:v>
                </c:pt>
                <c:pt idx="94">
                  <c:v>2.0251471549272502</c:v>
                </c:pt>
                <c:pt idx="95">
                  <c:v>1.6775486990809401</c:v>
                </c:pt>
                <c:pt idx="96">
                  <c:v>1.7608139663934701</c:v>
                </c:pt>
                <c:pt idx="97">
                  <c:v>1.6266444697976099</c:v>
                </c:pt>
                <c:pt idx="98">
                  <c:v>1.8915226683020601</c:v>
                </c:pt>
                <c:pt idx="99">
                  <c:v>1.92504804581404</c:v>
                </c:pt>
                <c:pt idx="100">
                  <c:v>2.2134169936180101</c:v>
                </c:pt>
                <c:pt idx="101">
                  <c:v>2.3653680458664899</c:v>
                </c:pt>
                <c:pt idx="102">
                  <c:v>2.1128136664629</c:v>
                </c:pt>
                <c:pt idx="103">
                  <c:v>2.3971939459443101</c:v>
                </c:pt>
                <c:pt idx="104">
                  <c:v>2.1130355075001699</c:v>
                </c:pt>
                <c:pt idx="105">
                  <c:v>2.3098194971680601</c:v>
                </c:pt>
                <c:pt idx="106">
                  <c:v>2.0167879760265399</c:v>
                </c:pt>
                <c:pt idx="107">
                  <c:v>1.7780475318431901</c:v>
                </c:pt>
                <c:pt idx="108">
                  <c:v>2.1859552711248398</c:v>
                </c:pt>
                <c:pt idx="109">
                  <c:v>1.96815729141235</c:v>
                </c:pt>
                <c:pt idx="110">
                  <c:v>1.9890680909156799</c:v>
                </c:pt>
                <c:pt idx="111">
                  <c:v>1.9280642271041899</c:v>
                </c:pt>
                <c:pt idx="112">
                  <c:v>1.8206756561994599</c:v>
                </c:pt>
                <c:pt idx="113">
                  <c:v>1.8031734973192199</c:v>
                </c:pt>
                <c:pt idx="114">
                  <c:v>1.72231569886208</c:v>
                </c:pt>
                <c:pt idx="115">
                  <c:v>1.7668984830379499</c:v>
                </c:pt>
                <c:pt idx="116">
                  <c:v>1.7495375126600301</c:v>
                </c:pt>
                <c:pt idx="117">
                  <c:v>1.8302446231245999</c:v>
                </c:pt>
                <c:pt idx="118">
                  <c:v>1.7961159348487901</c:v>
                </c:pt>
                <c:pt idx="119">
                  <c:v>1.8862953409552601</c:v>
                </c:pt>
                <c:pt idx="120">
                  <c:v>1.77940689027309</c:v>
                </c:pt>
                <c:pt idx="121">
                  <c:v>1.74518059939146</c:v>
                </c:pt>
                <c:pt idx="122">
                  <c:v>1.86417121440172</c:v>
                </c:pt>
                <c:pt idx="123">
                  <c:v>1.7921131104230901</c:v>
                </c:pt>
                <c:pt idx="124">
                  <c:v>1.5965867787599599</c:v>
                </c:pt>
                <c:pt idx="125">
                  <c:v>1.69045869261026</c:v>
                </c:pt>
                <c:pt idx="126">
                  <c:v>1.6901494935154899</c:v>
                </c:pt>
                <c:pt idx="127">
                  <c:v>1.850794441998</c:v>
                </c:pt>
                <c:pt idx="128">
                  <c:v>1.76849588751793</c:v>
                </c:pt>
                <c:pt idx="129">
                  <c:v>1.64730921387672</c:v>
                </c:pt>
                <c:pt idx="130">
                  <c:v>1.7765941098332401</c:v>
                </c:pt>
                <c:pt idx="131">
                  <c:v>1.5099943615496201</c:v>
                </c:pt>
                <c:pt idx="132">
                  <c:v>1.41768744215369</c:v>
                </c:pt>
                <c:pt idx="133">
                  <c:v>1.4993706718087201</c:v>
                </c:pt>
                <c:pt idx="134">
                  <c:v>1.3370530679821999</c:v>
                </c:pt>
                <c:pt idx="135">
                  <c:v>1.41528388485312</c:v>
                </c:pt>
                <c:pt idx="136">
                  <c:v>1.4088801108300699</c:v>
                </c:pt>
                <c:pt idx="137">
                  <c:v>1.5109181404113801</c:v>
                </c:pt>
                <c:pt idx="138">
                  <c:v>1.4398512430489101</c:v>
                </c:pt>
                <c:pt idx="139">
                  <c:v>1.43373422324657</c:v>
                </c:pt>
                <c:pt idx="140">
                  <c:v>1.5028739348053901</c:v>
                </c:pt>
                <c:pt idx="141">
                  <c:v>1.44537212327123</c:v>
                </c:pt>
                <c:pt idx="142">
                  <c:v>1.3911496847867999</c:v>
                </c:pt>
                <c:pt idx="143">
                  <c:v>1.38300703838468</c:v>
                </c:pt>
                <c:pt idx="144">
                  <c:v>1.3493072241544699</c:v>
                </c:pt>
                <c:pt idx="145">
                  <c:v>1.48883890360594</c:v>
                </c:pt>
                <c:pt idx="146">
                  <c:v>1.4104416593909299</c:v>
                </c:pt>
                <c:pt idx="147">
                  <c:v>1.4015627093613101</c:v>
                </c:pt>
                <c:pt idx="148">
                  <c:v>1.32416365668178</c:v>
                </c:pt>
                <c:pt idx="149">
                  <c:v>1.3483214192092401</c:v>
                </c:pt>
                <c:pt idx="150">
                  <c:v>1.2729822658002401</c:v>
                </c:pt>
                <c:pt idx="151">
                  <c:v>1.25434529036283</c:v>
                </c:pt>
                <c:pt idx="152">
                  <c:v>1.25014111399651</c:v>
                </c:pt>
                <c:pt idx="153">
                  <c:v>1.32435588166118</c:v>
                </c:pt>
                <c:pt idx="154">
                  <c:v>1.3812912628054601</c:v>
                </c:pt>
                <c:pt idx="155">
                  <c:v>1.3275121338665501</c:v>
                </c:pt>
                <c:pt idx="156">
                  <c:v>1.3111542910337399</c:v>
                </c:pt>
                <c:pt idx="157">
                  <c:v>1.3761029578745401</c:v>
                </c:pt>
                <c:pt idx="158">
                  <c:v>1.26358978450298</c:v>
                </c:pt>
                <c:pt idx="159">
                  <c:v>1.4206387102603899</c:v>
                </c:pt>
                <c:pt idx="160">
                  <c:v>1.3666770420968499</c:v>
                </c:pt>
                <c:pt idx="161">
                  <c:v>1.3596463017165701</c:v>
                </c:pt>
                <c:pt idx="162">
                  <c:v>1.30442390218377</c:v>
                </c:pt>
                <c:pt idx="163">
                  <c:v>1.2553312815725799</c:v>
                </c:pt>
                <c:pt idx="164">
                  <c:v>1.3281212188303499</c:v>
                </c:pt>
                <c:pt idx="165">
                  <c:v>1.3199133798480001</c:v>
                </c:pt>
                <c:pt idx="166">
                  <c:v>1.2827050872147101</c:v>
                </c:pt>
                <c:pt idx="167">
                  <c:v>1.2931113131344301</c:v>
                </c:pt>
                <c:pt idx="168">
                  <c:v>1.32714547216892</c:v>
                </c:pt>
                <c:pt idx="169">
                  <c:v>1.4707213267684001</c:v>
                </c:pt>
                <c:pt idx="170">
                  <c:v>1.45062385126948</c:v>
                </c:pt>
                <c:pt idx="171">
                  <c:v>1.49219548329711</c:v>
                </c:pt>
                <c:pt idx="172">
                  <c:v>1.57181136310101</c:v>
                </c:pt>
                <c:pt idx="173">
                  <c:v>1.61874443292618</c:v>
                </c:pt>
                <c:pt idx="174">
                  <c:v>1.5688847750425301</c:v>
                </c:pt>
                <c:pt idx="175">
                  <c:v>1.5665747225284601</c:v>
                </c:pt>
                <c:pt idx="176">
                  <c:v>1.5901431441307099</c:v>
                </c:pt>
                <c:pt idx="177">
                  <c:v>1.6314908862113999</c:v>
                </c:pt>
                <c:pt idx="178">
                  <c:v>1.66439283639193</c:v>
                </c:pt>
                <c:pt idx="179">
                  <c:v>1.54395699501038</c:v>
                </c:pt>
                <c:pt idx="180">
                  <c:v>1.63111984729767</c:v>
                </c:pt>
                <c:pt idx="181">
                  <c:v>1.6072543337941201</c:v>
                </c:pt>
                <c:pt idx="182">
                  <c:v>1.5417980961501601</c:v>
                </c:pt>
                <c:pt idx="183">
                  <c:v>1.5470255166292199</c:v>
                </c:pt>
                <c:pt idx="184">
                  <c:v>1.5552839264273599</c:v>
                </c:pt>
                <c:pt idx="185">
                  <c:v>1.6698567196726799</c:v>
                </c:pt>
                <c:pt idx="186">
                  <c:v>1.4419389888644201</c:v>
                </c:pt>
                <c:pt idx="187">
                  <c:v>1.62507779896259</c:v>
                </c:pt>
                <c:pt idx="188">
                  <c:v>1.5896569937467599</c:v>
                </c:pt>
                <c:pt idx="189">
                  <c:v>1.57769955694675</c:v>
                </c:pt>
                <c:pt idx="190">
                  <c:v>1.7791852355003399</c:v>
                </c:pt>
                <c:pt idx="191">
                  <c:v>1.73711460083723</c:v>
                </c:pt>
                <c:pt idx="192">
                  <c:v>1.60456392914057</c:v>
                </c:pt>
                <c:pt idx="193">
                  <c:v>2.1853448823094399</c:v>
                </c:pt>
                <c:pt idx="194">
                  <c:v>2.39435583353043</c:v>
                </c:pt>
                <c:pt idx="195">
                  <c:v>2.2188220173120499</c:v>
                </c:pt>
                <c:pt idx="196">
                  <c:v>2.2299418225884402</c:v>
                </c:pt>
                <c:pt idx="197">
                  <c:v>2.2433264181017898</c:v>
                </c:pt>
                <c:pt idx="198">
                  <c:v>1.71819552779198</c:v>
                </c:pt>
                <c:pt idx="199">
                  <c:v>1.5397923998534699</c:v>
                </c:pt>
                <c:pt idx="200">
                  <c:v>2.0276991650462199</c:v>
                </c:pt>
                <c:pt idx="201">
                  <c:v>2.36130431294441</c:v>
                </c:pt>
                <c:pt idx="202">
                  <c:v>2.8321254998445502</c:v>
                </c:pt>
                <c:pt idx="203">
                  <c:v>2.2069768980145499</c:v>
                </c:pt>
                <c:pt idx="204">
                  <c:v>2.5560233741998699</c:v>
                </c:pt>
                <c:pt idx="205">
                  <c:v>3.0234493315219901</c:v>
                </c:pt>
                <c:pt idx="206">
                  <c:v>3.0400896444916699</c:v>
                </c:pt>
                <c:pt idx="207">
                  <c:v>2.67345625907183</c:v>
                </c:pt>
                <c:pt idx="208">
                  <c:v>3.3053271472454102</c:v>
                </c:pt>
                <c:pt idx="209">
                  <c:v>2.9751148074865301</c:v>
                </c:pt>
                <c:pt idx="210">
                  <c:v>4.2217113077640498</c:v>
                </c:pt>
                <c:pt idx="211">
                  <c:v>3.6506991833448401</c:v>
                </c:pt>
                <c:pt idx="212">
                  <c:v>3.83916199207306</c:v>
                </c:pt>
                <c:pt idx="213">
                  <c:v>3.9606537669897102</c:v>
                </c:pt>
                <c:pt idx="214">
                  <c:v>3.59303094446659</c:v>
                </c:pt>
                <c:pt idx="215">
                  <c:v>4.5124478638172203</c:v>
                </c:pt>
                <c:pt idx="216">
                  <c:v>3.9903126657009098</c:v>
                </c:pt>
                <c:pt idx="217">
                  <c:v>2.8579598292708401</c:v>
                </c:pt>
                <c:pt idx="218">
                  <c:v>2.98420879989862</c:v>
                </c:pt>
                <c:pt idx="219">
                  <c:v>3.2730549573898302</c:v>
                </c:pt>
                <c:pt idx="220">
                  <c:v>2.2208468988537802</c:v>
                </c:pt>
                <c:pt idx="221">
                  <c:v>2.3073919117450701</c:v>
                </c:pt>
                <c:pt idx="222">
                  <c:v>3.1578477472066901</c:v>
                </c:pt>
                <c:pt idx="223">
                  <c:v>2.9432525858282998</c:v>
                </c:pt>
                <c:pt idx="224">
                  <c:v>2.75535862892866</c:v>
                </c:pt>
                <c:pt idx="225">
                  <c:v>2.2359348833560899</c:v>
                </c:pt>
                <c:pt idx="226">
                  <c:v>2.0334292203187898</c:v>
                </c:pt>
                <c:pt idx="227">
                  <c:v>2.1664144471287701</c:v>
                </c:pt>
                <c:pt idx="228">
                  <c:v>2.2438330575823802</c:v>
                </c:pt>
                <c:pt idx="229">
                  <c:v>1.8952380865812299</c:v>
                </c:pt>
                <c:pt idx="230">
                  <c:v>1.8152734264731401</c:v>
                </c:pt>
                <c:pt idx="231">
                  <c:v>2.0200772210955602</c:v>
                </c:pt>
                <c:pt idx="232">
                  <c:v>1.5243249014019999</c:v>
                </c:pt>
                <c:pt idx="233">
                  <c:v>1.74880232661963</c:v>
                </c:pt>
                <c:pt idx="234">
                  <c:v>1.8230481073260301</c:v>
                </c:pt>
                <c:pt idx="235">
                  <c:v>1.80042684078217</c:v>
                </c:pt>
                <c:pt idx="236">
                  <c:v>1.7737228423357001</c:v>
                </c:pt>
                <c:pt idx="237">
                  <c:v>1.85761786997318</c:v>
                </c:pt>
                <c:pt idx="238">
                  <c:v>1.6677308827638599</c:v>
                </c:pt>
                <c:pt idx="239">
                  <c:v>1.5809260308742501</c:v>
                </c:pt>
                <c:pt idx="240">
                  <c:v>1.64342746138573</c:v>
                </c:pt>
                <c:pt idx="241">
                  <c:v>1.58181022852659</c:v>
                </c:pt>
                <c:pt idx="242">
                  <c:v>1.3780952431261499</c:v>
                </c:pt>
                <c:pt idx="243">
                  <c:v>1.4251759275794</c:v>
                </c:pt>
                <c:pt idx="244">
                  <c:v>1.5866134315729099</c:v>
                </c:pt>
                <c:pt idx="245">
                  <c:v>1.8119091168046</c:v>
                </c:pt>
                <c:pt idx="246">
                  <c:v>1.7031224444508599</c:v>
                </c:pt>
                <c:pt idx="247">
                  <c:v>1.65462885051966</c:v>
                </c:pt>
                <c:pt idx="248">
                  <c:v>1.83071848005056</c:v>
                </c:pt>
                <c:pt idx="249">
                  <c:v>1.6866752877831499</c:v>
                </c:pt>
                <c:pt idx="250">
                  <c:v>1.54394507408142</c:v>
                </c:pt>
                <c:pt idx="251">
                  <c:v>1.4574578963220099</c:v>
                </c:pt>
                <c:pt idx="252">
                  <c:v>1.6310365870595001</c:v>
                </c:pt>
                <c:pt idx="253">
                  <c:v>1.35995792225003</c:v>
                </c:pt>
                <c:pt idx="254">
                  <c:v>1.6273124143481299</c:v>
                </c:pt>
                <c:pt idx="255">
                  <c:v>1.4719357714057</c:v>
                </c:pt>
                <c:pt idx="256">
                  <c:v>1.5673179179429999</c:v>
                </c:pt>
                <c:pt idx="257">
                  <c:v>1.5260652638971799</c:v>
                </c:pt>
                <c:pt idx="258">
                  <c:v>1.5914574265479999</c:v>
                </c:pt>
                <c:pt idx="259">
                  <c:v>1.5232446603476999</c:v>
                </c:pt>
                <c:pt idx="260">
                  <c:v>1.46620785817504</c:v>
                </c:pt>
                <c:pt idx="261">
                  <c:v>1.45512772724032</c:v>
                </c:pt>
                <c:pt idx="262">
                  <c:v>1.5236583538353401</c:v>
                </c:pt>
                <c:pt idx="263">
                  <c:v>1.4900772832333999</c:v>
                </c:pt>
                <c:pt idx="264">
                  <c:v>1.5482458285987399</c:v>
                </c:pt>
                <c:pt idx="265">
                  <c:v>1.46372057497501</c:v>
                </c:pt>
                <c:pt idx="266">
                  <c:v>1.46372187882662</c:v>
                </c:pt>
                <c:pt idx="267">
                  <c:v>1.52042945846915</c:v>
                </c:pt>
                <c:pt idx="268">
                  <c:v>1.52035877108574</c:v>
                </c:pt>
                <c:pt idx="269">
                  <c:v>1.4629381708800799</c:v>
                </c:pt>
                <c:pt idx="270">
                  <c:v>1.52705563232303</c:v>
                </c:pt>
                <c:pt idx="271">
                  <c:v>1.5288541093468699</c:v>
                </c:pt>
                <c:pt idx="272">
                  <c:v>1.5575515106320399</c:v>
                </c:pt>
                <c:pt idx="273">
                  <c:v>1.5633957460522701</c:v>
                </c:pt>
                <c:pt idx="274">
                  <c:v>1.45729454234242</c:v>
                </c:pt>
                <c:pt idx="275">
                  <c:v>1.44168678671122</c:v>
                </c:pt>
                <c:pt idx="276">
                  <c:v>1.53751289471984</c:v>
                </c:pt>
                <c:pt idx="277">
                  <c:v>1.56651120632887</c:v>
                </c:pt>
                <c:pt idx="278">
                  <c:v>1.5708815306425099</c:v>
                </c:pt>
                <c:pt idx="279">
                  <c:v>1.5420124866068401</c:v>
                </c:pt>
                <c:pt idx="280">
                  <c:v>1.39166787266731</c:v>
                </c:pt>
                <c:pt idx="281">
                  <c:v>1.38810398057103</c:v>
                </c:pt>
                <c:pt idx="282">
                  <c:v>1.3655723072588399</c:v>
                </c:pt>
                <c:pt idx="283">
                  <c:v>1.4043599367141699</c:v>
                </c:pt>
                <c:pt idx="284">
                  <c:v>1.54261663556099</c:v>
                </c:pt>
                <c:pt idx="285">
                  <c:v>1.5397589653730399</c:v>
                </c:pt>
                <c:pt idx="286">
                  <c:v>1.5218848362565001</c:v>
                </c:pt>
                <c:pt idx="287">
                  <c:v>1.5193811617791699</c:v>
                </c:pt>
                <c:pt idx="288">
                  <c:v>1.40172196552157</c:v>
                </c:pt>
                <c:pt idx="289">
                  <c:v>1.55092040076852</c:v>
                </c:pt>
                <c:pt idx="290">
                  <c:v>1.57819464802742</c:v>
                </c:pt>
                <c:pt idx="291">
                  <c:v>1.4669562689960001</c:v>
                </c:pt>
                <c:pt idx="292">
                  <c:v>1.5847459435463001</c:v>
                </c:pt>
                <c:pt idx="293">
                  <c:v>1.4997966587543501</c:v>
                </c:pt>
                <c:pt idx="294">
                  <c:v>1.53263211250305</c:v>
                </c:pt>
                <c:pt idx="295">
                  <c:v>1.59857533872128</c:v>
                </c:pt>
                <c:pt idx="296">
                  <c:v>1.48040698841214</c:v>
                </c:pt>
                <c:pt idx="297">
                  <c:v>1.4697785489261199</c:v>
                </c:pt>
                <c:pt idx="298">
                  <c:v>1.3160873204469701</c:v>
                </c:pt>
                <c:pt idx="299">
                  <c:v>1.30707016214728</c:v>
                </c:pt>
                <c:pt idx="300">
                  <c:v>1.3736080378294</c:v>
                </c:pt>
                <c:pt idx="301">
                  <c:v>1.5884621068835301</c:v>
                </c:pt>
                <c:pt idx="302">
                  <c:v>1.30823962390423</c:v>
                </c:pt>
                <c:pt idx="303">
                  <c:v>1.3986298814415901</c:v>
                </c:pt>
                <c:pt idx="304">
                  <c:v>1.2829668819904301</c:v>
                </c:pt>
                <c:pt idx="305">
                  <c:v>1.4090972021222099</c:v>
                </c:pt>
                <c:pt idx="306">
                  <c:v>1.41410576179624</c:v>
                </c:pt>
                <c:pt idx="307">
                  <c:v>1.3346677646040901</c:v>
                </c:pt>
                <c:pt idx="308">
                  <c:v>1.37337557971478</c:v>
                </c:pt>
                <c:pt idx="309">
                  <c:v>1.3703852891921999</c:v>
                </c:pt>
                <c:pt idx="310">
                  <c:v>1.3576518744230299</c:v>
                </c:pt>
                <c:pt idx="311">
                  <c:v>1.49720599874854</c:v>
                </c:pt>
                <c:pt idx="312">
                  <c:v>1.63330659270287</c:v>
                </c:pt>
                <c:pt idx="313">
                  <c:v>1.54736079275608</c:v>
                </c:pt>
                <c:pt idx="314">
                  <c:v>1.5379280783236</c:v>
                </c:pt>
                <c:pt idx="315">
                  <c:v>1.55886877328157</c:v>
                </c:pt>
                <c:pt idx="316">
                  <c:v>1.5132380649447399</c:v>
                </c:pt>
                <c:pt idx="317">
                  <c:v>1.5206596814096001</c:v>
                </c:pt>
                <c:pt idx="318">
                  <c:v>1.4097043313086</c:v>
                </c:pt>
                <c:pt idx="319">
                  <c:v>1.3526422902941699</c:v>
                </c:pt>
                <c:pt idx="320">
                  <c:v>1.3294967822730499</c:v>
                </c:pt>
                <c:pt idx="321">
                  <c:v>1.37256691232324</c:v>
                </c:pt>
                <c:pt idx="322">
                  <c:v>1.38369714841247</c:v>
                </c:pt>
                <c:pt idx="323">
                  <c:v>1.3591437600553</c:v>
                </c:pt>
                <c:pt idx="324">
                  <c:v>1.4384228736162199</c:v>
                </c:pt>
                <c:pt idx="325">
                  <c:v>1.3791322708129901</c:v>
                </c:pt>
                <c:pt idx="326">
                  <c:v>1.6241675242781599</c:v>
                </c:pt>
                <c:pt idx="327">
                  <c:v>1.5616662800312</c:v>
                </c:pt>
                <c:pt idx="328">
                  <c:v>1.6051208600401901</c:v>
                </c:pt>
                <c:pt idx="329">
                  <c:v>1.6852993518114101</c:v>
                </c:pt>
                <c:pt idx="330">
                  <c:v>1.52668403461576</c:v>
                </c:pt>
                <c:pt idx="331">
                  <c:v>1.4774317853152801</c:v>
                </c:pt>
                <c:pt idx="332">
                  <c:v>1.8034899607300801</c:v>
                </c:pt>
                <c:pt idx="333">
                  <c:v>1.61190554499626</c:v>
                </c:pt>
                <c:pt idx="334">
                  <c:v>1.4811259694397401</c:v>
                </c:pt>
                <c:pt idx="335">
                  <c:v>1.58628113567829</c:v>
                </c:pt>
                <c:pt idx="336">
                  <c:v>1.5038027428090599</c:v>
                </c:pt>
                <c:pt idx="337">
                  <c:v>1.56964436173439</c:v>
                </c:pt>
                <c:pt idx="338">
                  <c:v>1.67741291224957</c:v>
                </c:pt>
                <c:pt idx="339">
                  <c:v>1.6445558518171299</c:v>
                </c:pt>
                <c:pt idx="340">
                  <c:v>1.7386183142661999</c:v>
                </c:pt>
                <c:pt idx="341">
                  <c:v>1.89901124686003</c:v>
                </c:pt>
                <c:pt idx="342">
                  <c:v>1.5687370672822001</c:v>
                </c:pt>
                <c:pt idx="343">
                  <c:v>1.9785583019256601</c:v>
                </c:pt>
                <c:pt idx="344">
                  <c:v>1.8934398889541599</c:v>
                </c:pt>
                <c:pt idx="345">
                  <c:v>1.73491481691599</c:v>
                </c:pt>
                <c:pt idx="346">
                  <c:v>1.5126219019293801</c:v>
                </c:pt>
                <c:pt idx="347">
                  <c:v>1.6416663303971299</c:v>
                </c:pt>
                <c:pt idx="348">
                  <c:v>1.8385525792837101</c:v>
                </c:pt>
                <c:pt idx="349">
                  <c:v>1.9384816288948099</c:v>
                </c:pt>
                <c:pt idx="350">
                  <c:v>1.85121055692434</c:v>
                </c:pt>
                <c:pt idx="351">
                  <c:v>1.7644720152020501</c:v>
                </c:pt>
                <c:pt idx="352">
                  <c:v>1.8723620101809499</c:v>
                </c:pt>
                <c:pt idx="353">
                  <c:v>1.9542476162314399</c:v>
                </c:pt>
                <c:pt idx="354">
                  <c:v>1.6394961625337601</c:v>
                </c:pt>
                <c:pt idx="355">
                  <c:v>1.7307879403233499</c:v>
                </c:pt>
                <c:pt idx="356">
                  <c:v>1.80547293275595</c:v>
                </c:pt>
                <c:pt idx="357">
                  <c:v>1.6620822250842999</c:v>
                </c:pt>
                <c:pt idx="358">
                  <c:v>1.6275832429528201</c:v>
                </c:pt>
                <c:pt idx="359">
                  <c:v>1.91121492534876</c:v>
                </c:pt>
                <c:pt idx="360">
                  <c:v>1.6347149387002</c:v>
                </c:pt>
                <c:pt idx="361">
                  <c:v>1.4000678434967999</c:v>
                </c:pt>
                <c:pt idx="362">
                  <c:v>1.76291409879923</c:v>
                </c:pt>
                <c:pt idx="363">
                  <c:v>1.44154457375407</c:v>
                </c:pt>
                <c:pt idx="364">
                  <c:v>1.6316080465912799</c:v>
                </c:pt>
                <c:pt idx="365">
                  <c:v>1.5334322117268999</c:v>
                </c:pt>
                <c:pt idx="366">
                  <c:v>1.5221066772937799</c:v>
                </c:pt>
                <c:pt idx="367">
                  <c:v>1.4200475998222799</c:v>
                </c:pt>
                <c:pt idx="368">
                  <c:v>1.5855336561799001</c:v>
                </c:pt>
                <c:pt idx="369">
                  <c:v>1.8074868246913001</c:v>
                </c:pt>
                <c:pt idx="370">
                  <c:v>1.8778994679451</c:v>
                </c:pt>
                <c:pt idx="371">
                  <c:v>2.4485407397150998</c:v>
                </c:pt>
                <c:pt idx="372">
                  <c:v>1.90693959593773</c:v>
                </c:pt>
                <c:pt idx="373">
                  <c:v>1.48999858647585</c:v>
                </c:pt>
                <c:pt idx="374">
                  <c:v>1.7196575179696101</c:v>
                </c:pt>
                <c:pt idx="375">
                  <c:v>1.5639998018741601</c:v>
                </c:pt>
                <c:pt idx="376">
                  <c:v>1.6566658392548601</c:v>
                </c:pt>
                <c:pt idx="377">
                  <c:v>1.6238093376159699</c:v>
                </c:pt>
                <c:pt idx="378">
                  <c:v>1.4912758022546799</c:v>
                </c:pt>
                <c:pt idx="379">
                  <c:v>1.90488155931234</c:v>
                </c:pt>
                <c:pt idx="380">
                  <c:v>1.6376826912164699</c:v>
                </c:pt>
                <c:pt idx="381">
                  <c:v>1.6740664839744599</c:v>
                </c:pt>
                <c:pt idx="382">
                  <c:v>1.43263228237629</c:v>
                </c:pt>
                <c:pt idx="383">
                  <c:v>1.6952447593212101</c:v>
                </c:pt>
                <c:pt idx="384">
                  <c:v>1.6578383743763001</c:v>
                </c:pt>
                <c:pt idx="385">
                  <c:v>1.7050702124834101</c:v>
                </c:pt>
                <c:pt idx="386">
                  <c:v>1.67769249528646</c:v>
                </c:pt>
                <c:pt idx="387">
                  <c:v>1.85750424861908</c:v>
                </c:pt>
                <c:pt idx="388">
                  <c:v>2.11480632424355</c:v>
                </c:pt>
                <c:pt idx="389">
                  <c:v>2.4779992178082502</c:v>
                </c:pt>
                <c:pt idx="390">
                  <c:v>2.2696672007441498</c:v>
                </c:pt>
                <c:pt idx="391">
                  <c:v>2.6715986430644998</c:v>
                </c:pt>
                <c:pt idx="392">
                  <c:v>2.3103928193450001</c:v>
                </c:pt>
                <c:pt idx="393">
                  <c:v>1.9897198304534001</c:v>
                </c:pt>
                <c:pt idx="394">
                  <c:v>1.9308168441057201</c:v>
                </c:pt>
                <c:pt idx="395">
                  <c:v>1.74780171364546</c:v>
                </c:pt>
                <c:pt idx="396">
                  <c:v>2.0652236416935899</c:v>
                </c:pt>
                <c:pt idx="397">
                  <c:v>1.8578071147203401</c:v>
                </c:pt>
                <c:pt idx="398">
                  <c:v>1.9503328949212999</c:v>
                </c:pt>
                <c:pt idx="399">
                  <c:v>1.74965411424637</c:v>
                </c:pt>
                <c:pt idx="400">
                  <c:v>1.88066679984331</c:v>
                </c:pt>
                <c:pt idx="401">
                  <c:v>1.5966763719916299</c:v>
                </c:pt>
                <c:pt idx="402">
                  <c:v>1.59953478723764</c:v>
                </c:pt>
                <c:pt idx="403">
                  <c:v>1.68752297759056</c:v>
                </c:pt>
                <c:pt idx="404">
                  <c:v>1.61201767623425</c:v>
                </c:pt>
                <c:pt idx="405">
                  <c:v>1.6099696978926701</c:v>
                </c:pt>
                <c:pt idx="406">
                  <c:v>1.5949860215187099</c:v>
                </c:pt>
                <c:pt idx="407">
                  <c:v>1.6510780900716799</c:v>
                </c:pt>
                <c:pt idx="408">
                  <c:v>1.862489618361</c:v>
                </c:pt>
                <c:pt idx="409">
                  <c:v>1.77113655954599</c:v>
                </c:pt>
                <c:pt idx="410">
                  <c:v>1.6905594617128401</c:v>
                </c:pt>
                <c:pt idx="411">
                  <c:v>1.56787652522326</c:v>
                </c:pt>
                <c:pt idx="412">
                  <c:v>1.48950042203069</c:v>
                </c:pt>
                <c:pt idx="413">
                  <c:v>1.5288737602531901</c:v>
                </c:pt>
                <c:pt idx="414">
                  <c:v>1.5327977016568199</c:v>
                </c:pt>
                <c:pt idx="415">
                  <c:v>1.6957817599177401</c:v>
                </c:pt>
                <c:pt idx="416">
                  <c:v>1.66482720524073</c:v>
                </c:pt>
                <c:pt idx="417">
                  <c:v>1.70092042535543</c:v>
                </c:pt>
                <c:pt idx="418">
                  <c:v>1.8597178161144301</c:v>
                </c:pt>
                <c:pt idx="419">
                  <c:v>1.7621230334043501</c:v>
                </c:pt>
                <c:pt idx="420">
                  <c:v>1.6902435570955301</c:v>
                </c:pt>
                <c:pt idx="421">
                  <c:v>1.7136208713054699</c:v>
                </c:pt>
                <c:pt idx="422">
                  <c:v>1.6742279753089</c:v>
                </c:pt>
                <c:pt idx="423">
                  <c:v>1.60417184233665</c:v>
                </c:pt>
                <c:pt idx="424">
                  <c:v>1.6549676656723</c:v>
                </c:pt>
                <c:pt idx="425">
                  <c:v>1.4644073322415401</c:v>
                </c:pt>
                <c:pt idx="426">
                  <c:v>1.41864251345396</c:v>
                </c:pt>
                <c:pt idx="427">
                  <c:v>1.4977755956351799</c:v>
                </c:pt>
                <c:pt idx="428">
                  <c:v>1.5257690101862</c:v>
                </c:pt>
                <c:pt idx="429">
                  <c:v>1.44081674516201</c:v>
                </c:pt>
                <c:pt idx="430">
                  <c:v>1.394366286695</c:v>
                </c:pt>
                <c:pt idx="431">
                  <c:v>1.3305656611919401</c:v>
                </c:pt>
                <c:pt idx="432">
                  <c:v>1.4431801624596099</c:v>
                </c:pt>
                <c:pt idx="433">
                  <c:v>1.4368109405040701</c:v>
                </c:pt>
                <c:pt idx="434">
                  <c:v>1.41110075637698</c:v>
                </c:pt>
                <c:pt idx="435">
                  <c:v>1.3827775605022901</c:v>
                </c:pt>
                <c:pt idx="436">
                  <c:v>1.3913300819695</c:v>
                </c:pt>
                <c:pt idx="437">
                  <c:v>1.42589518800378</c:v>
                </c:pt>
                <c:pt idx="438">
                  <c:v>1.33603923022747</c:v>
                </c:pt>
                <c:pt idx="439">
                  <c:v>1.40154520049691</c:v>
                </c:pt>
                <c:pt idx="440">
                  <c:v>1.4876961708068801</c:v>
                </c:pt>
                <c:pt idx="441">
                  <c:v>1.61534566432238</c:v>
                </c:pt>
                <c:pt idx="442">
                  <c:v>1.3824563473463101</c:v>
                </c:pt>
                <c:pt idx="443">
                  <c:v>1.5081138350069501</c:v>
                </c:pt>
                <c:pt idx="444">
                  <c:v>1.6712095588445699</c:v>
                </c:pt>
                <c:pt idx="445">
                  <c:v>1.91704705357552</c:v>
                </c:pt>
                <c:pt idx="446">
                  <c:v>1.8988594412803601</c:v>
                </c:pt>
                <c:pt idx="447">
                  <c:v>1.56230982393026</c:v>
                </c:pt>
                <c:pt idx="448">
                  <c:v>1.6408214345574399</c:v>
                </c:pt>
                <c:pt idx="449">
                  <c:v>1.4980338513851199</c:v>
                </c:pt>
                <c:pt idx="450">
                  <c:v>1.5593873336911199</c:v>
                </c:pt>
                <c:pt idx="451">
                  <c:v>1.5613179653883</c:v>
                </c:pt>
                <c:pt idx="452">
                  <c:v>1.5522057190537499</c:v>
                </c:pt>
                <c:pt idx="453">
                  <c:v>1.52119686827064</c:v>
                </c:pt>
                <c:pt idx="454">
                  <c:v>1.5081298537552399</c:v>
                </c:pt>
                <c:pt idx="455">
                  <c:v>1.4714334160089499</c:v>
                </c:pt>
                <c:pt idx="456">
                  <c:v>1.4731997624039701</c:v>
                </c:pt>
                <c:pt idx="457">
                  <c:v>1.46585889160633</c:v>
                </c:pt>
                <c:pt idx="458">
                  <c:v>1.5362566336989401</c:v>
                </c:pt>
                <c:pt idx="459">
                  <c:v>1.49713642895222</c:v>
                </c:pt>
                <c:pt idx="460">
                  <c:v>1.55193796381354</c:v>
                </c:pt>
                <c:pt idx="461">
                  <c:v>1.5584063716232801</c:v>
                </c:pt>
                <c:pt idx="462">
                  <c:v>1.5188765712082399</c:v>
                </c:pt>
                <c:pt idx="463">
                  <c:v>1.4514496549964</c:v>
                </c:pt>
                <c:pt idx="464">
                  <c:v>1.5847012400627101</c:v>
                </c:pt>
                <c:pt idx="465">
                  <c:v>1.5807580202817899</c:v>
                </c:pt>
                <c:pt idx="466">
                  <c:v>2.0133536309003799</c:v>
                </c:pt>
                <c:pt idx="467">
                  <c:v>2.1873041987419102</c:v>
                </c:pt>
                <c:pt idx="468">
                  <c:v>2.0964249968528699</c:v>
                </c:pt>
                <c:pt idx="469">
                  <c:v>2.0649774000048602</c:v>
                </c:pt>
                <c:pt idx="470">
                  <c:v>1.7580937594175301</c:v>
                </c:pt>
                <c:pt idx="471">
                  <c:v>1.5645397827029199</c:v>
                </c:pt>
                <c:pt idx="472">
                  <c:v>1.72975398600101</c:v>
                </c:pt>
                <c:pt idx="473">
                  <c:v>2.5384793058037798</c:v>
                </c:pt>
                <c:pt idx="474">
                  <c:v>1.9410178065299999</c:v>
                </c:pt>
                <c:pt idx="475">
                  <c:v>1.9796926528215399</c:v>
                </c:pt>
                <c:pt idx="476">
                  <c:v>2.5157509371638298</c:v>
                </c:pt>
                <c:pt idx="477">
                  <c:v>1.97866540402174</c:v>
                </c:pt>
                <c:pt idx="478">
                  <c:v>2.6426436379551901</c:v>
                </c:pt>
                <c:pt idx="479">
                  <c:v>1.97679586708546</c:v>
                </c:pt>
                <c:pt idx="480">
                  <c:v>1.9287550821900401</c:v>
                </c:pt>
                <c:pt idx="481">
                  <c:v>1.92139390856028</c:v>
                </c:pt>
                <c:pt idx="482">
                  <c:v>2.1326314657926599</c:v>
                </c:pt>
                <c:pt idx="483">
                  <c:v>1.9563322886824599</c:v>
                </c:pt>
                <c:pt idx="484">
                  <c:v>1.9743815064430199</c:v>
                </c:pt>
                <c:pt idx="485">
                  <c:v>1.8444545567035699</c:v>
                </c:pt>
                <c:pt idx="486">
                  <c:v>2.4732343852519998</c:v>
                </c:pt>
                <c:pt idx="487">
                  <c:v>2.5973791256547001</c:v>
                </c:pt>
                <c:pt idx="488">
                  <c:v>2.52509601414204</c:v>
                </c:pt>
                <c:pt idx="489">
                  <c:v>3.1265858560800601</c:v>
                </c:pt>
                <c:pt idx="490">
                  <c:v>2.42919567972422</c:v>
                </c:pt>
                <c:pt idx="491">
                  <c:v>2.99042984843254</c:v>
                </c:pt>
                <c:pt idx="492">
                  <c:v>2.9121000319719301</c:v>
                </c:pt>
                <c:pt idx="493">
                  <c:v>2.9109602794051201</c:v>
                </c:pt>
                <c:pt idx="494">
                  <c:v>3.5088773816823999</c:v>
                </c:pt>
                <c:pt idx="495">
                  <c:v>1.7271475866437001</c:v>
                </c:pt>
                <c:pt idx="496">
                  <c:v>2.1173393353819798</c:v>
                </c:pt>
                <c:pt idx="497">
                  <c:v>1.9919173792004601</c:v>
                </c:pt>
                <c:pt idx="498">
                  <c:v>2.4755360558629</c:v>
                </c:pt>
                <c:pt idx="499">
                  <c:v>1.40555687248707</c:v>
                </c:pt>
                <c:pt idx="500">
                  <c:v>1.43052395433187</c:v>
                </c:pt>
                <c:pt idx="501">
                  <c:v>1.4185964129865201</c:v>
                </c:pt>
                <c:pt idx="502">
                  <c:v>1.51182543486357</c:v>
                </c:pt>
                <c:pt idx="503">
                  <c:v>1.4035172760486601</c:v>
                </c:pt>
                <c:pt idx="504">
                  <c:v>1.7375022172927901</c:v>
                </c:pt>
                <c:pt idx="505">
                  <c:v>1.91492214798927</c:v>
                </c:pt>
                <c:pt idx="506">
                  <c:v>1.8410284072160701</c:v>
                </c:pt>
                <c:pt idx="507">
                  <c:v>1.5514523722231399</c:v>
                </c:pt>
                <c:pt idx="508">
                  <c:v>1.9364137202501299</c:v>
                </c:pt>
                <c:pt idx="509">
                  <c:v>1.70110445469618</c:v>
                </c:pt>
                <c:pt idx="510">
                  <c:v>1.77879501134157</c:v>
                </c:pt>
                <c:pt idx="511">
                  <c:v>1.5843383967876401</c:v>
                </c:pt>
                <c:pt idx="512">
                  <c:v>2.0687501877546302</c:v>
                </c:pt>
                <c:pt idx="513">
                  <c:v>1.83660164475441</c:v>
                </c:pt>
                <c:pt idx="514">
                  <c:v>1.7861368134617801</c:v>
                </c:pt>
                <c:pt idx="515">
                  <c:v>1.78773608058691</c:v>
                </c:pt>
                <c:pt idx="516">
                  <c:v>1.59498900175095</c:v>
                </c:pt>
                <c:pt idx="517">
                  <c:v>1.81858763098717</c:v>
                </c:pt>
                <c:pt idx="518">
                  <c:v>1.8325399607420001</c:v>
                </c:pt>
                <c:pt idx="519">
                  <c:v>1.9153172150254201</c:v>
                </c:pt>
                <c:pt idx="520">
                  <c:v>1.5424182638526001</c:v>
                </c:pt>
                <c:pt idx="521">
                  <c:v>2.0465113222598998</c:v>
                </c:pt>
                <c:pt idx="522">
                  <c:v>1.6215497627854301</c:v>
                </c:pt>
                <c:pt idx="523">
                  <c:v>1.54590550810099</c:v>
                </c:pt>
                <c:pt idx="524">
                  <c:v>1.72179378569126</c:v>
                </c:pt>
                <c:pt idx="525">
                  <c:v>1.6752341762185099</c:v>
                </c:pt>
                <c:pt idx="526">
                  <c:v>1.8066920340061201</c:v>
                </c:pt>
                <c:pt idx="527">
                  <c:v>1.87139287590981</c:v>
                </c:pt>
                <c:pt idx="528">
                  <c:v>1.73863805830479</c:v>
                </c:pt>
                <c:pt idx="529">
                  <c:v>1.4925855211913599</c:v>
                </c:pt>
                <c:pt idx="530">
                  <c:v>1.6338197514414801</c:v>
                </c:pt>
                <c:pt idx="531">
                  <c:v>1.57629083842039</c:v>
                </c:pt>
                <c:pt idx="532">
                  <c:v>1.87902245670557</c:v>
                </c:pt>
                <c:pt idx="533">
                  <c:v>1.94985158741474</c:v>
                </c:pt>
                <c:pt idx="534">
                  <c:v>2.0237937569618198</c:v>
                </c:pt>
                <c:pt idx="535">
                  <c:v>1.9962845370173501</c:v>
                </c:pt>
                <c:pt idx="536">
                  <c:v>1.8640799447894101</c:v>
                </c:pt>
                <c:pt idx="537">
                  <c:v>1.6309680417180099</c:v>
                </c:pt>
                <c:pt idx="538">
                  <c:v>1.80804673582315</c:v>
                </c:pt>
                <c:pt idx="539">
                  <c:v>1.6485489904880499</c:v>
                </c:pt>
                <c:pt idx="540">
                  <c:v>1.9250571727752701</c:v>
                </c:pt>
                <c:pt idx="541">
                  <c:v>1.73327252268791</c:v>
                </c:pt>
                <c:pt idx="542">
                  <c:v>1.5944058075547201</c:v>
                </c:pt>
                <c:pt idx="543">
                  <c:v>1.3687892816960801</c:v>
                </c:pt>
                <c:pt idx="544">
                  <c:v>1.50530450046062</c:v>
                </c:pt>
                <c:pt idx="545">
                  <c:v>1.3785323128104201</c:v>
                </c:pt>
                <c:pt idx="546">
                  <c:v>1.3329546898603399</c:v>
                </c:pt>
                <c:pt idx="547">
                  <c:v>1.33145274594426</c:v>
                </c:pt>
                <c:pt idx="548">
                  <c:v>1.3189097866416</c:v>
                </c:pt>
                <c:pt idx="549">
                  <c:v>1.28123965114355</c:v>
                </c:pt>
                <c:pt idx="550">
                  <c:v>1.35062029585242</c:v>
                </c:pt>
                <c:pt idx="551">
                  <c:v>1.30880121141672</c:v>
                </c:pt>
                <c:pt idx="552">
                  <c:v>1.2836480513215101</c:v>
                </c:pt>
                <c:pt idx="553">
                  <c:v>1.2591958977282001</c:v>
                </c:pt>
                <c:pt idx="554">
                  <c:v>1.25650456175208</c:v>
                </c:pt>
                <c:pt idx="555">
                  <c:v>1.17879463359714</c:v>
                </c:pt>
                <c:pt idx="556">
                  <c:v>1.4950004406273401</c:v>
                </c:pt>
                <c:pt idx="557">
                  <c:v>1.4282046817243099</c:v>
                </c:pt>
                <c:pt idx="558">
                  <c:v>1.3992938213050401</c:v>
                </c:pt>
                <c:pt idx="559">
                  <c:v>1.28682292997837</c:v>
                </c:pt>
                <c:pt idx="560">
                  <c:v>1.16944536566734</c:v>
                </c:pt>
                <c:pt idx="561">
                  <c:v>1.11969523131847</c:v>
                </c:pt>
                <c:pt idx="562">
                  <c:v>1.21683264151216</c:v>
                </c:pt>
                <c:pt idx="563">
                  <c:v>1.49823669344187</c:v>
                </c:pt>
                <c:pt idx="564">
                  <c:v>1.8081612884998299</c:v>
                </c:pt>
                <c:pt idx="565">
                  <c:v>1.62074584513903</c:v>
                </c:pt>
                <c:pt idx="566">
                  <c:v>1.66415683925152</c:v>
                </c:pt>
                <c:pt idx="567">
                  <c:v>1.75497122108936</c:v>
                </c:pt>
                <c:pt idx="568">
                  <c:v>1.36476866900921</c:v>
                </c:pt>
                <c:pt idx="569">
                  <c:v>1.4187804423272601</c:v>
                </c:pt>
                <c:pt idx="570">
                  <c:v>1.7051778733730301</c:v>
                </c:pt>
                <c:pt idx="571">
                  <c:v>1.43886767327785</c:v>
                </c:pt>
                <c:pt idx="572">
                  <c:v>1.46852377802134</c:v>
                </c:pt>
                <c:pt idx="573">
                  <c:v>1.6677308827638599</c:v>
                </c:pt>
                <c:pt idx="574">
                  <c:v>1.57750826328993</c:v>
                </c:pt>
                <c:pt idx="575">
                  <c:v>1.3517729938030201</c:v>
                </c:pt>
                <c:pt idx="576">
                  <c:v>1.2577809393405901</c:v>
                </c:pt>
                <c:pt idx="577">
                  <c:v>1.23620368540287</c:v>
                </c:pt>
                <c:pt idx="578">
                  <c:v>1.2817833572626101</c:v>
                </c:pt>
                <c:pt idx="579">
                  <c:v>1.3620111159980299</c:v>
                </c:pt>
                <c:pt idx="580">
                  <c:v>1.6692198812961601</c:v>
                </c:pt>
                <c:pt idx="581">
                  <c:v>1.6099357977509501</c:v>
                </c:pt>
                <c:pt idx="582">
                  <c:v>1.43811414018273</c:v>
                </c:pt>
                <c:pt idx="583">
                  <c:v>1.2322148308157901</c:v>
                </c:pt>
                <c:pt idx="584">
                  <c:v>1.61166209727526</c:v>
                </c:pt>
                <c:pt idx="585">
                  <c:v>1.50724183768034</c:v>
                </c:pt>
                <c:pt idx="586">
                  <c:v>1.6932709142565701</c:v>
                </c:pt>
                <c:pt idx="587">
                  <c:v>1.56794860959053</c:v>
                </c:pt>
                <c:pt idx="588">
                  <c:v>1.6587629914283799</c:v>
                </c:pt>
                <c:pt idx="589">
                  <c:v>1.8960194662213301</c:v>
                </c:pt>
                <c:pt idx="590">
                  <c:v>1.7751663923263501</c:v>
                </c:pt>
                <c:pt idx="591">
                  <c:v>1.79401226341724</c:v>
                </c:pt>
                <c:pt idx="592">
                  <c:v>1.79721210151911</c:v>
                </c:pt>
                <c:pt idx="593">
                  <c:v>1.6964940354228</c:v>
                </c:pt>
                <c:pt idx="594">
                  <c:v>1.9200511276722001</c:v>
                </c:pt>
                <c:pt idx="595">
                  <c:v>1.6989054158329999</c:v>
                </c:pt>
                <c:pt idx="596">
                  <c:v>2.0610446110367802</c:v>
                </c:pt>
                <c:pt idx="597">
                  <c:v>1.88789553940296</c:v>
                </c:pt>
                <c:pt idx="598">
                  <c:v>1.63654666393995</c:v>
                </c:pt>
                <c:pt idx="599">
                  <c:v>2.0366057753562901</c:v>
                </c:pt>
                <c:pt idx="600">
                  <c:v>1.8993735313415501</c:v>
                </c:pt>
                <c:pt idx="601">
                  <c:v>1.84945482760668</c:v>
                </c:pt>
                <c:pt idx="602">
                  <c:v>2.0082201808690998</c:v>
                </c:pt>
                <c:pt idx="603">
                  <c:v>1.8623063340783099</c:v>
                </c:pt>
                <c:pt idx="604">
                  <c:v>1.5772646293044099</c:v>
                </c:pt>
                <c:pt idx="605">
                  <c:v>1.61583460867405</c:v>
                </c:pt>
                <c:pt idx="606">
                  <c:v>2.0481549203395799</c:v>
                </c:pt>
                <c:pt idx="607">
                  <c:v>1.6802402213215799</c:v>
                </c:pt>
                <c:pt idx="608">
                  <c:v>1.70297268778086</c:v>
                </c:pt>
                <c:pt idx="609">
                  <c:v>1.22250309213996</c:v>
                </c:pt>
                <c:pt idx="610">
                  <c:v>1.57901849597692</c:v>
                </c:pt>
                <c:pt idx="611">
                  <c:v>1.37661946937442</c:v>
                </c:pt>
                <c:pt idx="612">
                  <c:v>1.50639535859227</c:v>
                </c:pt>
                <c:pt idx="613">
                  <c:v>1.56875494867563</c:v>
                </c:pt>
                <c:pt idx="614">
                  <c:v>1.4216872863471499</c:v>
                </c:pt>
                <c:pt idx="615">
                  <c:v>1.87926441431046</c:v>
                </c:pt>
                <c:pt idx="616">
                  <c:v>1.3848248869180699</c:v>
                </c:pt>
                <c:pt idx="617">
                  <c:v>1.6440028324723199</c:v>
                </c:pt>
                <c:pt idx="618">
                  <c:v>1.7600882798433299</c:v>
                </c:pt>
                <c:pt idx="619">
                  <c:v>1.5052577480673801</c:v>
                </c:pt>
                <c:pt idx="620">
                  <c:v>1.9305763766169499</c:v>
                </c:pt>
                <c:pt idx="621">
                  <c:v>1.7510684207081799</c:v>
                </c:pt>
                <c:pt idx="622">
                  <c:v>1.7233505845069901</c:v>
                </c:pt>
                <c:pt idx="623">
                  <c:v>2.4071114137768701</c:v>
                </c:pt>
                <c:pt idx="624">
                  <c:v>2.7537502348423</c:v>
                </c:pt>
                <c:pt idx="625">
                  <c:v>2.5809289887547502</c:v>
                </c:pt>
                <c:pt idx="626">
                  <c:v>2.1522570401430099</c:v>
                </c:pt>
                <c:pt idx="627">
                  <c:v>2.41381693631411</c:v>
                </c:pt>
                <c:pt idx="628">
                  <c:v>2.1230883896350901</c:v>
                </c:pt>
                <c:pt idx="629">
                  <c:v>1.6659578308463101</c:v>
                </c:pt>
                <c:pt idx="630">
                  <c:v>1.8480783328414001</c:v>
                </c:pt>
                <c:pt idx="631">
                  <c:v>1.73264071345329</c:v>
                </c:pt>
                <c:pt idx="632">
                  <c:v>2.0719403401017198</c:v>
                </c:pt>
                <c:pt idx="633">
                  <c:v>2.1331343799829501</c:v>
                </c:pt>
                <c:pt idx="634">
                  <c:v>2.2620430216193199</c:v>
                </c:pt>
                <c:pt idx="635">
                  <c:v>2.5251476094126701</c:v>
                </c:pt>
                <c:pt idx="636">
                  <c:v>2.01395563781261</c:v>
                </c:pt>
                <c:pt idx="637">
                  <c:v>2.36910413950682</c:v>
                </c:pt>
                <c:pt idx="638">
                  <c:v>1.99764519929886</c:v>
                </c:pt>
                <c:pt idx="639">
                  <c:v>2.23422218114138</c:v>
                </c:pt>
                <c:pt idx="640">
                  <c:v>1.9510852172970801</c:v>
                </c:pt>
                <c:pt idx="641">
                  <c:v>2.4180674925446501</c:v>
                </c:pt>
                <c:pt idx="642">
                  <c:v>2.45187189429998</c:v>
                </c:pt>
                <c:pt idx="643">
                  <c:v>2.4080453440546998</c:v>
                </c:pt>
                <c:pt idx="644">
                  <c:v>1.90017316490412</c:v>
                </c:pt>
                <c:pt idx="645">
                  <c:v>2.1117158234119402</c:v>
                </c:pt>
                <c:pt idx="646">
                  <c:v>2.2008417174220098</c:v>
                </c:pt>
                <c:pt idx="647">
                  <c:v>2.99553722143173</c:v>
                </c:pt>
                <c:pt idx="648">
                  <c:v>2.6610363274812698</c:v>
                </c:pt>
                <c:pt idx="649">
                  <c:v>2.3829817771911599</c:v>
                </c:pt>
                <c:pt idx="650">
                  <c:v>2.0154664292931601</c:v>
                </c:pt>
                <c:pt idx="651">
                  <c:v>2.2310979664325701</c:v>
                </c:pt>
                <c:pt idx="652">
                  <c:v>2.8385514393448799</c:v>
                </c:pt>
                <c:pt idx="653">
                  <c:v>2.3184532299637799</c:v>
                </c:pt>
                <c:pt idx="654">
                  <c:v>2.5305783376097701</c:v>
                </c:pt>
                <c:pt idx="655">
                  <c:v>3.08410972356796</c:v>
                </c:pt>
                <c:pt idx="656">
                  <c:v>2.43599265813828</c:v>
                </c:pt>
                <c:pt idx="657">
                  <c:v>2.6531098410487202</c:v>
                </c:pt>
                <c:pt idx="658">
                  <c:v>2.4546459317207301</c:v>
                </c:pt>
                <c:pt idx="659">
                  <c:v>2.2061018273234398</c:v>
                </c:pt>
                <c:pt idx="660">
                  <c:v>2.3556029424071299</c:v>
                </c:pt>
                <c:pt idx="661">
                  <c:v>2.3409903049468999</c:v>
                </c:pt>
                <c:pt idx="662">
                  <c:v>3.2689452171325701</c:v>
                </c:pt>
                <c:pt idx="663">
                  <c:v>2.2174598649144199</c:v>
                </c:pt>
                <c:pt idx="664">
                  <c:v>2.6083994656801202</c:v>
                </c:pt>
                <c:pt idx="665">
                  <c:v>2.2213134914636599</c:v>
                </c:pt>
                <c:pt idx="666">
                  <c:v>2.97763831913471</c:v>
                </c:pt>
                <c:pt idx="667">
                  <c:v>2.8690364211797701</c:v>
                </c:pt>
                <c:pt idx="668">
                  <c:v>3.12205366790295</c:v>
                </c:pt>
                <c:pt idx="669">
                  <c:v>3.5514894872903802</c:v>
                </c:pt>
                <c:pt idx="670">
                  <c:v>3.62558625638485</c:v>
                </c:pt>
                <c:pt idx="671">
                  <c:v>3.46726663410664</c:v>
                </c:pt>
                <c:pt idx="672">
                  <c:v>3.4067224711179702</c:v>
                </c:pt>
                <c:pt idx="673">
                  <c:v>3.25469225645065</c:v>
                </c:pt>
                <c:pt idx="674">
                  <c:v>3.2849356532096898</c:v>
                </c:pt>
                <c:pt idx="675">
                  <c:v>3.3874515444040298</c:v>
                </c:pt>
                <c:pt idx="676">
                  <c:v>3.9135180413723001</c:v>
                </c:pt>
                <c:pt idx="677">
                  <c:v>3.6844477057457001</c:v>
                </c:pt>
                <c:pt idx="678">
                  <c:v>3.91947962343693</c:v>
                </c:pt>
                <c:pt idx="679">
                  <c:v>2.70403791218996</c:v>
                </c:pt>
                <c:pt idx="680">
                  <c:v>3.2721444964408901</c:v>
                </c:pt>
                <c:pt idx="681">
                  <c:v>3.3946178853511801</c:v>
                </c:pt>
                <c:pt idx="682">
                  <c:v>3.0472015962004702</c:v>
                </c:pt>
                <c:pt idx="683">
                  <c:v>3.4022878855466798</c:v>
                </c:pt>
                <c:pt idx="684">
                  <c:v>2.7054155245423299</c:v>
                </c:pt>
                <c:pt idx="685">
                  <c:v>2.4962538853287701</c:v>
                </c:pt>
                <c:pt idx="686">
                  <c:v>2.7874566614627798</c:v>
                </c:pt>
                <c:pt idx="687">
                  <c:v>2.2143991664052001</c:v>
                </c:pt>
                <c:pt idx="688">
                  <c:v>2.1429494023323099</c:v>
                </c:pt>
                <c:pt idx="689">
                  <c:v>1.7993338406085999</c:v>
                </c:pt>
                <c:pt idx="690">
                  <c:v>1.6047509387135499</c:v>
                </c:pt>
                <c:pt idx="691">
                  <c:v>1.8401650711894</c:v>
                </c:pt>
                <c:pt idx="692">
                  <c:v>1.6304830089211499</c:v>
                </c:pt>
                <c:pt idx="693">
                  <c:v>1.58744379878044</c:v>
                </c:pt>
                <c:pt idx="694">
                  <c:v>1.3903501443564901</c:v>
                </c:pt>
                <c:pt idx="695">
                  <c:v>1.46933440119028</c:v>
                </c:pt>
                <c:pt idx="696">
                  <c:v>1.8103778362274201</c:v>
                </c:pt>
                <c:pt idx="697">
                  <c:v>1.6006113961338999</c:v>
                </c:pt>
                <c:pt idx="698">
                  <c:v>1.95349399000406</c:v>
                </c:pt>
                <c:pt idx="699">
                  <c:v>1.7171818763017701</c:v>
                </c:pt>
                <c:pt idx="700">
                  <c:v>2.0193779841065398</c:v>
                </c:pt>
                <c:pt idx="701">
                  <c:v>1.7204754054546401</c:v>
                </c:pt>
                <c:pt idx="702">
                  <c:v>1.7782604321837401</c:v>
                </c:pt>
                <c:pt idx="703">
                  <c:v>1.6495894640684099</c:v>
                </c:pt>
                <c:pt idx="704">
                  <c:v>1.5718735754489901</c:v>
                </c:pt>
                <c:pt idx="705">
                  <c:v>1.93228553980589</c:v>
                </c:pt>
                <c:pt idx="706">
                  <c:v>1.4344621449708901</c:v>
                </c:pt>
                <c:pt idx="707">
                  <c:v>1.28686213865876</c:v>
                </c:pt>
                <c:pt idx="708">
                  <c:v>1.72284655272961</c:v>
                </c:pt>
                <c:pt idx="709">
                  <c:v>1.4219915494322799</c:v>
                </c:pt>
                <c:pt idx="710">
                  <c:v>1.6909126192331301</c:v>
                </c:pt>
                <c:pt idx="711">
                  <c:v>1.7190245911479001</c:v>
                </c:pt>
                <c:pt idx="712">
                  <c:v>1.5145204029977299</c:v>
                </c:pt>
                <c:pt idx="713">
                  <c:v>1.8766285851597799</c:v>
                </c:pt>
                <c:pt idx="714">
                  <c:v>1.52566423639655</c:v>
                </c:pt>
                <c:pt idx="715">
                  <c:v>1.52304228395224</c:v>
                </c:pt>
                <c:pt idx="716">
                  <c:v>1.85673348605633</c:v>
                </c:pt>
                <c:pt idx="717">
                  <c:v>1.4296837151050601</c:v>
                </c:pt>
                <c:pt idx="718">
                  <c:v>1.3383876532316199</c:v>
                </c:pt>
                <c:pt idx="719">
                  <c:v>1.66486818343401</c:v>
                </c:pt>
                <c:pt idx="720">
                  <c:v>1.8389239907264701</c:v>
                </c:pt>
                <c:pt idx="721">
                  <c:v>1.73097476363182</c:v>
                </c:pt>
                <c:pt idx="722">
                  <c:v>1.64060927927494</c:v>
                </c:pt>
                <c:pt idx="723">
                  <c:v>1.7287418246269199</c:v>
                </c:pt>
                <c:pt idx="724">
                  <c:v>1.65792126208544</c:v>
                </c:pt>
                <c:pt idx="725">
                  <c:v>1.5727352350950199</c:v>
                </c:pt>
                <c:pt idx="726">
                  <c:v>1.48442499339581</c:v>
                </c:pt>
                <c:pt idx="727">
                  <c:v>1.2645030394196499</c:v>
                </c:pt>
                <c:pt idx="728">
                  <c:v>1.60656198859215</c:v>
                </c:pt>
                <c:pt idx="729">
                  <c:v>1.74074843525887</c:v>
                </c:pt>
                <c:pt idx="730">
                  <c:v>1.82641055434942</c:v>
                </c:pt>
                <c:pt idx="731">
                  <c:v>1.7907895147800399</c:v>
                </c:pt>
                <c:pt idx="732">
                  <c:v>1.5462948940694301</c:v>
                </c:pt>
                <c:pt idx="733">
                  <c:v>2.1468870341777802</c:v>
                </c:pt>
                <c:pt idx="734">
                  <c:v>1.49008622393012</c:v>
                </c:pt>
                <c:pt idx="735">
                  <c:v>1.6545262187719301</c:v>
                </c:pt>
                <c:pt idx="736">
                  <c:v>2.0362235605716701</c:v>
                </c:pt>
                <c:pt idx="737">
                  <c:v>1.8017722293734599</c:v>
                </c:pt>
                <c:pt idx="738">
                  <c:v>1.61352939903736</c:v>
                </c:pt>
                <c:pt idx="739">
                  <c:v>1.7989825457334501</c:v>
                </c:pt>
                <c:pt idx="740">
                  <c:v>1.59189961850643</c:v>
                </c:pt>
                <c:pt idx="741">
                  <c:v>1.6294725239276899</c:v>
                </c:pt>
                <c:pt idx="742">
                  <c:v>1.74726787954569</c:v>
                </c:pt>
                <c:pt idx="743">
                  <c:v>1.5962963923811899</c:v>
                </c:pt>
                <c:pt idx="744">
                  <c:v>1.7220558598637601</c:v>
                </c:pt>
                <c:pt idx="745">
                  <c:v>1.90122462809086</c:v>
                </c:pt>
                <c:pt idx="746">
                  <c:v>1.57632976770401</c:v>
                </c:pt>
                <c:pt idx="747">
                  <c:v>1.34385302662849</c:v>
                </c:pt>
                <c:pt idx="748">
                  <c:v>1.3473361730575599</c:v>
                </c:pt>
                <c:pt idx="749">
                  <c:v>1.6814805567264599</c:v>
                </c:pt>
                <c:pt idx="750">
                  <c:v>1.5508987009525299</c:v>
                </c:pt>
                <c:pt idx="751">
                  <c:v>1.62767451256514</c:v>
                </c:pt>
                <c:pt idx="752">
                  <c:v>1.60546526312828</c:v>
                </c:pt>
                <c:pt idx="753">
                  <c:v>1.5455565415322801</c:v>
                </c:pt>
                <c:pt idx="754">
                  <c:v>1.4572005718946499</c:v>
                </c:pt>
                <c:pt idx="755">
                  <c:v>1.7120586708188099</c:v>
                </c:pt>
                <c:pt idx="756">
                  <c:v>1.5026684850454299</c:v>
                </c:pt>
                <c:pt idx="757">
                  <c:v>1.49290468543768</c:v>
                </c:pt>
                <c:pt idx="758">
                  <c:v>1.3984438031911901</c:v>
                </c:pt>
                <c:pt idx="759">
                  <c:v>1.38828800991178</c:v>
                </c:pt>
                <c:pt idx="760">
                  <c:v>1.48229990154505</c:v>
                </c:pt>
                <c:pt idx="761">
                  <c:v>1.4643681235611401</c:v>
                </c:pt>
                <c:pt idx="762">
                  <c:v>1.65984500199556</c:v>
                </c:pt>
                <c:pt idx="763">
                  <c:v>1.5063697472214701</c:v>
                </c:pt>
                <c:pt idx="764">
                  <c:v>1.9448852166533499</c:v>
                </c:pt>
                <c:pt idx="765">
                  <c:v>1.3415711000561701</c:v>
                </c:pt>
                <c:pt idx="766">
                  <c:v>1.60784181207418</c:v>
                </c:pt>
                <c:pt idx="767">
                  <c:v>1.7718603834509801</c:v>
                </c:pt>
                <c:pt idx="768">
                  <c:v>1.56565718352795</c:v>
                </c:pt>
                <c:pt idx="769">
                  <c:v>1.91034935414791</c:v>
                </c:pt>
                <c:pt idx="770">
                  <c:v>2.2024700418114702</c:v>
                </c:pt>
                <c:pt idx="771">
                  <c:v>1.8807936459779699</c:v>
                </c:pt>
                <c:pt idx="772">
                  <c:v>2.0700566470622999</c:v>
                </c:pt>
                <c:pt idx="773">
                  <c:v>2.32136510312557</c:v>
                </c:pt>
                <c:pt idx="774">
                  <c:v>1.63743514567614</c:v>
                </c:pt>
                <c:pt idx="775">
                  <c:v>2.1874770522117601</c:v>
                </c:pt>
                <c:pt idx="776">
                  <c:v>1.9948951900005301</c:v>
                </c:pt>
                <c:pt idx="777">
                  <c:v>1.9513828679919201</c:v>
                </c:pt>
                <c:pt idx="778">
                  <c:v>2.3373989388346699</c:v>
                </c:pt>
                <c:pt idx="779">
                  <c:v>2.3832812905311598</c:v>
                </c:pt>
                <c:pt idx="780">
                  <c:v>2.61640567332506</c:v>
                </c:pt>
                <c:pt idx="781">
                  <c:v>2.6435980573296498</c:v>
                </c:pt>
                <c:pt idx="782">
                  <c:v>2.7037423104047802</c:v>
                </c:pt>
                <c:pt idx="783">
                  <c:v>2.6438202708959602</c:v>
                </c:pt>
                <c:pt idx="784">
                  <c:v>2.6994246989488602</c:v>
                </c:pt>
                <c:pt idx="785">
                  <c:v>2.00018398463726</c:v>
                </c:pt>
                <c:pt idx="786">
                  <c:v>2.7458060532808299</c:v>
                </c:pt>
                <c:pt idx="787">
                  <c:v>2.4756930768489802</c:v>
                </c:pt>
                <c:pt idx="788">
                  <c:v>2.6820216327905699</c:v>
                </c:pt>
                <c:pt idx="789">
                  <c:v>2.7661023661494299</c:v>
                </c:pt>
                <c:pt idx="790">
                  <c:v>2.8307719156146098</c:v>
                </c:pt>
                <c:pt idx="791">
                  <c:v>3.14531214535236</c:v>
                </c:pt>
                <c:pt idx="792">
                  <c:v>2.5482740253210099</c:v>
                </c:pt>
                <c:pt idx="793">
                  <c:v>2.9500078409910202</c:v>
                </c:pt>
                <c:pt idx="794">
                  <c:v>3.1361021101474802</c:v>
                </c:pt>
                <c:pt idx="795">
                  <c:v>2.9142271727323501</c:v>
                </c:pt>
                <c:pt idx="796">
                  <c:v>3.6044996231794402</c:v>
                </c:pt>
                <c:pt idx="797">
                  <c:v>2.9473900794982901</c:v>
                </c:pt>
                <c:pt idx="798">
                  <c:v>3.2113455235958099</c:v>
                </c:pt>
                <c:pt idx="799">
                  <c:v>3.3154953271150598</c:v>
                </c:pt>
                <c:pt idx="800">
                  <c:v>3.3155962824821499</c:v>
                </c:pt>
                <c:pt idx="801">
                  <c:v>3.4167151898145698</c:v>
                </c:pt>
                <c:pt idx="802">
                  <c:v>3.0699754133820498</c:v>
                </c:pt>
                <c:pt idx="803">
                  <c:v>2.6295838877558699</c:v>
                </c:pt>
                <c:pt idx="804">
                  <c:v>3.2335326075553898</c:v>
                </c:pt>
                <c:pt idx="805">
                  <c:v>2.2664982825517699</c:v>
                </c:pt>
                <c:pt idx="806">
                  <c:v>3.2093442976474802</c:v>
                </c:pt>
                <c:pt idx="807">
                  <c:v>2.0313825458288202</c:v>
                </c:pt>
                <c:pt idx="808">
                  <c:v>4.2299617081880596</c:v>
                </c:pt>
                <c:pt idx="809">
                  <c:v>2.69166119396687</c:v>
                </c:pt>
                <c:pt idx="810">
                  <c:v>2.7946081012487398</c:v>
                </c:pt>
                <c:pt idx="811">
                  <c:v>2.51084137707949</c:v>
                </c:pt>
                <c:pt idx="812">
                  <c:v>2.4946298450231601</c:v>
                </c:pt>
                <c:pt idx="813">
                  <c:v>2.8140453621745101</c:v>
                </c:pt>
                <c:pt idx="814">
                  <c:v>2.6880241930484798</c:v>
                </c:pt>
                <c:pt idx="815">
                  <c:v>2.96016409993172</c:v>
                </c:pt>
                <c:pt idx="816">
                  <c:v>3.61991859972477</c:v>
                </c:pt>
                <c:pt idx="817">
                  <c:v>3.5421561449766199</c:v>
                </c:pt>
                <c:pt idx="818">
                  <c:v>4.2911432683467901</c:v>
                </c:pt>
                <c:pt idx="819">
                  <c:v>3.64392846822739</c:v>
                </c:pt>
                <c:pt idx="820">
                  <c:v>4.3494969606399501</c:v>
                </c:pt>
                <c:pt idx="821">
                  <c:v>3.9582673460245101</c:v>
                </c:pt>
                <c:pt idx="822">
                  <c:v>3.58570888638496</c:v>
                </c:pt>
                <c:pt idx="823">
                  <c:v>3.1756650656461698</c:v>
                </c:pt>
                <c:pt idx="824">
                  <c:v>2.6394544169306799</c:v>
                </c:pt>
                <c:pt idx="825">
                  <c:v>2.5716295465827002</c:v>
                </c:pt>
                <c:pt idx="826">
                  <c:v>3.3455591648817098</c:v>
                </c:pt>
                <c:pt idx="827">
                  <c:v>2.4951910600066198</c:v>
                </c:pt>
                <c:pt idx="828">
                  <c:v>2.7272082865238199</c:v>
                </c:pt>
                <c:pt idx="829">
                  <c:v>2.8191728517413099</c:v>
                </c:pt>
                <c:pt idx="830">
                  <c:v>2.2277574986219402</c:v>
                </c:pt>
                <c:pt idx="831">
                  <c:v>1.84781532734632</c:v>
                </c:pt>
                <c:pt idx="832">
                  <c:v>1.5446095727384099</c:v>
                </c:pt>
                <c:pt idx="833">
                  <c:v>1.5724726021289801</c:v>
                </c:pt>
                <c:pt idx="834">
                  <c:v>1.25369913876057</c:v>
                </c:pt>
                <c:pt idx="835">
                  <c:v>1.22829005122185</c:v>
                </c:pt>
                <c:pt idx="836">
                  <c:v>1.2281971052289</c:v>
                </c:pt>
                <c:pt idx="837">
                  <c:v>1.27829750999808</c:v>
                </c:pt>
                <c:pt idx="838">
                  <c:v>1.22007038444281</c:v>
                </c:pt>
                <c:pt idx="839">
                  <c:v>1.50305386632681</c:v>
                </c:pt>
                <c:pt idx="840">
                  <c:v>1.6897981986403501</c:v>
                </c:pt>
                <c:pt idx="841">
                  <c:v>1.7508985474705701</c:v>
                </c:pt>
                <c:pt idx="842">
                  <c:v>1.68215986341238</c:v>
                </c:pt>
                <c:pt idx="843">
                  <c:v>1.68477483093739</c:v>
                </c:pt>
                <c:pt idx="844">
                  <c:v>1.82592552155256</c:v>
                </c:pt>
                <c:pt idx="845">
                  <c:v>1.80243570357561</c:v>
                </c:pt>
                <c:pt idx="846">
                  <c:v>1.6615493223071101</c:v>
                </c:pt>
                <c:pt idx="847">
                  <c:v>1.7357310280203799</c:v>
                </c:pt>
                <c:pt idx="848">
                  <c:v>1.91983412951231</c:v>
                </c:pt>
                <c:pt idx="849">
                  <c:v>1.8122656270861599</c:v>
                </c:pt>
                <c:pt idx="850">
                  <c:v>1.81672051548958</c:v>
                </c:pt>
                <c:pt idx="851">
                  <c:v>1.6124853864312201</c:v>
                </c:pt>
                <c:pt idx="852">
                  <c:v>1.79087370634079</c:v>
                </c:pt>
                <c:pt idx="853">
                  <c:v>1.7392596229910899</c:v>
                </c:pt>
                <c:pt idx="854">
                  <c:v>1.7738148570060699</c:v>
                </c:pt>
                <c:pt idx="855">
                  <c:v>1.9516879692673701</c:v>
                </c:pt>
                <c:pt idx="856">
                  <c:v>1.8964096903801</c:v>
                </c:pt>
                <c:pt idx="857">
                  <c:v>1.8898164853453601</c:v>
                </c:pt>
                <c:pt idx="858">
                  <c:v>1.5691850334405899</c:v>
                </c:pt>
                <c:pt idx="859">
                  <c:v>1.4712766744196399</c:v>
                </c:pt>
                <c:pt idx="860">
                  <c:v>1.6149187460541701</c:v>
                </c:pt>
                <c:pt idx="861">
                  <c:v>1.66537277400494</c:v>
                </c:pt>
                <c:pt idx="862">
                  <c:v>1.64403691887856</c:v>
                </c:pt>
                <c:pt idx="863">
                  <c:v>1.5518944710493101</c:v>
                </c:pt>
                <c:pt idx="864">
                  <c:v>1.6565971076488499</c:v>
                </c:pt>
                <c:pt idx="865">
                  <c:v>1.64510700851679</c:v>
                </c:pt>
                <c:pt idx="866">
                  <c:v>1.7358735203743001</c:v>
                </c:pt>
                <c:pt idx="867">
                  <c:v>1.3671046122908601</c:v>
                </c:pt>
                <c:pt idx="868">
                  <c:v>1.2780662626028101</c:v>
                </c:pt>
                <c:pt idx="869">
                  <c:v>1.26703716814518</c:v>
                </c:pt>
                <c:pt idx="870">
                  <c:v>1.2354888953268499</c:v>
                </c:pt>
                <c:pt idx="871">
                  <c:v>1.2552478350698899</c:v>
                </c:pt>
                <c:pt idx="872">
                  <c:v>1.26972142606974</c:v>
                </c:pt>
                <c:pt idx="873">
                  <c:v>1.24209495261312</c:v>
                </c:pt>
                <c:pt idx="874">
                  <c:v>1.26142958179116</c:v>
                </c:pt>
                <c:pt idx="875">
                  <c:v>1.26493712887168</c:v>
                </c:pt>
                <c:pt idx="876">
                  <c:v>1.21893202885985</c:v>
                </c:pt>
                <c:pt idx="877">
                  <c:v>1.3138652779161899</c:v>
                </c:pt>
                <c:pt idx="878">
                  <c:v>1.18201412260532</c:v>
                </c:pt>
                <c:pt idx="879">
                  <c:v>1.28977783024311</c:v>
                </c:pt>
                <c:pt idx="880">
                  <c:v>1.2803078629076501</c:v>
                </c:pt>
                <c:pt idx="881">
                  <c:v>1.3318050652742399</c:v>
                </c:pt>
                <c:pt idx="882">
                  <c:v>1.3269399292766999</c:v>
                </c:pt>
                <c:pt idx="883">
                  <c:v>1.2364571914076801</c:v>
                </c:pt>
                <c:pt idx="884">
                  <c:v>1.2002111412584799</c:v>
                </c:pt>
                <c:pt idx="885">
                  <c:v>1.1047165840864199</c:v>
                </c:pt>
                <c:pt idx="886">
                  <c:v>1.0969005525112201</c:v>
                </c:pt>
                <c:pt idx="887">
                  <c:v>1.0550010949373201</c:v>
                </c:pt>
                <c:pt idx="888">
                  <c:v>1.08534237369895</c:v>
                </c:pt>
                <c:pt idx="889">
                  <c:v>1.0791395790875</c:v>
                </c:pt>
                <c:pt idx="890">
                  <c:v>1.0332255624234701</c:v>
                </c:pt>
                <c:pt idx="891">
                  <c:v>1.05168940499425</c:v>
                </c:pt>
                <c:pt idx="892">
                  <c:v>1.0394845157861701</c:v>
                </c:pt>
                <c:pt idx="893">
                  <c:v>1.0351886972785</c:v>
                </c:pt>
                <c:pt idx="894">
                  <c:v>1.16396574303508</c:v>
                </c:pt>
                <c:pt idx="895">
                  <c:v>1.1452667415142099</c:v>
                </c:pt>
                <c:pt idx="896">
                  <c:v>1.1265691369772</c:v>
                </c:pt>
                <c:pt idx="897">
                  <c:v>1.1743904091417801</c:v>
                </c:pt>
                <c:pt idx="898">
                  <c:v>1.17212710902095</c:v>
                </c:pt>
                <c:pt idx="899">
                  <c:v>1.1625159531831699</c:v>
                </c:pt>
                <c:pt idx="900">
                  <c:v>1.18882386013865</c:v>
                </c:pt>
                <c:pt idx="901">
                  <c:v>1.1015114374458801</c:v>
                </c:pt>
                <c:pt idx="902">
                  <c:v>1.09568322077394</c:v>
                </c:pt>
                <c:pt idx="903">
                  <c:v>1.1344956234097501</c:v>
                </c:pt>
                <c:pt idx="904">
                  <c:v>1.1926095932722101</c:v>
                </c:pt>
                <c:pt idx="905">
                  <c:v>1.1842238716781099</c:v>
                </c:pt>
                <c:pt idx="906">
                  <c:v>1.22602842748165</c:v>
                </c:pt>
                <c:pt idx="907">
                  <c:v>1.2288719415664699</c:v>
                </c:pt>
                <c:pt idx="908">
                  <c:v>1.2943710200488601</c:v>
                </c:pt>
                <c:pt idx="909">
                  <c:v>1.4590182341635201</c:v>
                </c:pt>
                <c:pt idx="910">
                  <c:v>2.0171783864498098</c:v>
                </c:pt>
                <c:pt idx="911">
                  <c:v>1.4711910858750299</c:v>
                </c:pt>
                <c:pt idx="912">
                  <c:v>1.8397530540823901</c:v>
                </c:pt>
                <c:pt idx="913">
                  <c:v>1.95421408861876</c:v>
                </c:pt>
                <c:pt idx="914">
                  <c:v>2.3829400539398198</c:v>
                </c:pt>
                <c:pt idx="915">
                  <c:v>3.2940074801444998</c:v>
                </c:pt>
                <c:pt idx="916">
                  <c:v>3.12236957252026</c:v>
                </c:pt>
                <c:pt idx="917">
                  <c:v>3.03353667259216</c:v>
                </c:pt>
                <c:pt idx="918">
                  <c:v>2.9792360961437199</c:v>
                </c:pt>
                <c:pt idx="919">
                  <c:v>2.9664630070328699</c:v>
                </c:pt>
                <c:pt idx="920">
                  <c:v>2.72785183042288</c:v>
                </c:pt>
                <c:pt idx="921">
                  <c:v>2.6972852647304499</c:v>
                </c:pt>
                <c:pt idx="922">
                  <c:v>2.7379153296351402</c:v>
                </c:pt>
                <c:pt idx="923">
                  <c:v>2.3450911045074498</c:v>
                </c:pt>
                <c:pt idx="924">
                  <c:v>2.51882318407297</c:v>
                </c:pt>
                <c:pt idx="925">
                  <c:v>2.0622899755835502</c:v>
                </c:pt>
                <c:pt idx="926">
                  <c:v>1.8913365900516499</c:v>
                </c:pt>
                <c:pt idx="927">
                  <c:v>2.1569414064288099</c:v>
                </c:pt>
                <c:pt idx="928">
                  <c:v>2.0457541570067401</c:v>
                </c:pt>
                <c:pt idx="929">
                  <c:v>2.0120952278375599</c:v>
                </c:pt>
                <c:pt idx="930">
                  <c:v>2.2492505609989202</c:v>
                </c:pt>
                <c:pt idx="931">
                  <c:v>2.43700034916401</c:v>
                </c:pt>
                <c:pt idx="932">
                  <c:v>2.9563866555690801</c:v>
                </c:pt>
                <c:pt idx="933">
                  <c:v>2.23465971648693</c:v>
                </c:pt>
                <c:pt idx="934">
                  <c:v>2.9274366796016702</c:v>
                </c:pt>
                <c:pt idx="935">
                  <c:v>1.9646039232611701</c:v>
                </c:pt>
                <c:pt idx="936">
                  <c:v>2.4172427132725698</c:v>
                </c:pt>
                <c:pt idx="937">
                  <c:v>2.40055844187737</c:v>
                </c:pt>
                <c:pt idx="938">
                  <c:v>2.1214732900261901</c:v>
                </c:pt>
                <c:pt idx="939">
                  <c:v>2.4305090308189401</c:v>
                </c:pt>
                <c:pt idx="940">
                  <c:v>2.9441652819514301</c:v>
                </c:pt>
                <c:pt idx="941">
                  <c:v>2.5295214727520898</c:v>
                </c:pt>
                <c:pt idx="942">
                  <c:v>2.2761166095733598</c:v>
                </c:pt>
                <c:pt idx="943">
                  <c:v>2.5349684059619899</c:v>
                </c:pt>
                <c:pt idx="944">
                  <c:v>2.2578895092010498</c:v>
                </c:pt>
                <c:pt idx="945">
                  <c:v>3.0669951811432798</c:v>
                </c:pt>
                <c:pt idx="946">
                  <c:v>3.1034315004944801</c:v>
                </c:pt>
                <c:pt idx="947">
                  <c:v>2.9404392465949099</c:v>
                </c:pt>
                <c:pt idx="948">
                  <c:v>2.8797542676329599</c:v>
                </c:pt>
                <c:pt idx="949">
                  <c:v>3.0351256951689698</c:v>
                </c:pt>
                <c:pt idx="950">
                  <c:v>2.7975074946880301</c:v>
                </c:pt>
                <c:pt idx="951">
                  <c:v>2.4264443665742901</c:v>
                </c:pt>
                <c:pt idx="952">
                  <c:v>2.6158802211284602</c:v>
                </c:pt>
                <c:pt idx="953">
                  <c:v>3.4861996769905099</c:v>
                </c:pt>
                <c:pt idx="954">
                  <c:v>2.70506963133812</c:v>
                </c:pt>
                <c:pt idx="955">
                  <c:v>3.1007366254925701</c:v>
                </c:pt>
                <c:pt idx="956">
                  <c:v>2.9542304575443299</c:v>
                </c:pt>
                <c:pt idx="957">
                  <c:v>3.0979804694652602</c:v>
                </c:pt>
                <c:pt idx="958">
                  <c:v>3.0796678736805898</c:v>
                </c:pt>
                <c:pt idx="959">
                  <c:v>2.7828929945826499</c:v>
                </c:pt>
                <c:pt idx="960">
                  <c:v>2.4880792945623398</c:v>
                </c:pt>
                <c:pt idx="961">
                  <c:v>2.5997869670391101</c:v>
                </c:pt>
                <c:pt idx="962">
                  <c:v>2.8886031359434101</c:v>
                </c:pt>
                <c:pt idx="963">
                  <c:v>3.13698910176754</c:v>
                </c:pt>
                <c:pt idx="964">
                  <c:v>3.4295316785573999</c:v>
                </c:pt>
                <c:pt idx="965">
                  <c:v>2.7597093954682399</c:v>
                </c:pt>
                <c:pt idx="966">
                  <c:v>3.16330678761005</c:v>
                </c:pt>
                <c:pt idx="967">
                  <c:v>2.7158897370099999</c:v>
                </c:pt>
                <c:pt idx="968">
                  <c:v>3.1102506443858098</c:v>
                </c:pt>
                <c:pt idx="969">
                  <c:v>2.6190077885985401</c:v>
                </c:pt>
                <c:pt idx="970">
                  <c:v>2.8813231736421598</c:v>
                </c:pt>
                <c:pt idx="971">
                  <c:v>1.50082660838962</c:v>
                </c:pt>
                <c:pt idx="972">
                  <c:v>1.85308232903481</c:v>
                </c:pt>
                <c:pt idx="973">
                  <c:v>1.6098357737064399</c:v>
                </c:pt>
                <c:pt idx="974">
                  <c:v>2.48183757066727</c:v>
                </c:pt>
                <c:pt idx="975">
                  <c:v>2.8479082509875302</c:v>
                </c:pt>
                <c:pt idx="976">
                  <c:v>2.2973597049713099</c:v>
                </c:pt>
                <c:pt idx="977">
                  <c:v>1.9778769463300701</c:v>
                </c:pt>
                <c:pt idx="978">
                  <c:v>1.7765183001756699</c:v>
                </c:pt>
                <c:pt idx="979">
                  <c:v>1.7860786989331201</c:v>
                </c:pt>
                <c:pt idx="980">
                  <c:v>1.3609342277050001</c:v>
                </c:pt>
                <c:pt idx="981">
                  <c:v>1.26694031059742</c:v>
                </c:pt>
                <c:pt idx="982">
                  <c:v>2.5241851806640598</c:v>
                </c:pt>
                <c:pt idx="983">
                  <c:v>1.9600447267293899</c:v>
                </c:pt>
                <c:pt idx="984">
                  <c:v>1.7106112092733401</c:v>
                </c:pt>
                <c:pt idx="985">
                  <c:v>2.6925303041934998</c:v>
                </c:pt>
                <c:pt idx="986">
                  <c:v>2.2571071982383701</c:v>
                </c:pt>
                <c:pt idx="987">
                  <c:v>2.1281011402607</c:v>
                </c:pt>
                <c:pt idx="988">
                  <c:v>2.2934183478355399</c:v>
                </c:pt>
                <c:pt idx="989">
                  <c:v>2.1779416128992999</c:v>
                </c:pt>
                <c:pt idx="990">
                  <c:v>1.93835850805044</c:v>
                </c:pt>
                <c:pt idx="991">
                  <c:v>3.63395474851131</c:v>
                </c:pt>
                <c:pt idx="992">
                  <c:v>3.0930222943425201</c:v>
                </c:pt>
                <c:pt idx="993">
                  <c:v>3.2413810491561899</c:v>
                </c:pt>
                <c:pt idx="994">
                  <c:v>3.5047620534896899</c:v>
                </c:pt>
                <c:pt idx="995">
                  <c:v>3.1459067016839999</c:v>
                </c:pt>
                <c:pt idx="996">
                  <c:v>3.51898521184921</c:v>
                </c:pt>
                <c:pt idx="997">
                  <c:v>2.5180719792842901</c:v>
                </c:pt>
                <c:pt idx="998">
                  <c:v>2.9545273631811102</c:v>
                </c:pt>
                <c:pt idx="999">
                  <c:v>2.2139793261885599</c:v>
                </c:pt>
                <c:pt idx="1000">
                  <c:v>2.9003046452999102</c:v>
                </c:pt>
                <c:pt idx="1001">
                  <c:v>2.3086499422788598</c:v>
                </c:pt>
                <c:pt idx="1002">
                  <c:v>2.5580655783414801</c:v>
                </c:pt>
                <c:pt idx="1003">
                  <c:v>1.6976503655314401</c:v>
                </c:pt>
                <c:pt idx="1004">
                  <c:v>2.7895024046301802</c:v>
                </c:pt>
                <c:pt idx="1005">
                  <c:v>3.0323229730129202</c:v>
                </c:pt>
                <c:pt idx="1006">
                  <c:v>3.3266928046941802</c:v>
                </c:pt>
                <c:pt idx="1007">
                  <c:v>2.2830031812191001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F6-4BA2-9518-2DEDFBE741D3}"/>
            </c:ext>
          </c:extLst>
        </c:ser>
        <c:ser>
          <c:idx val="1"/>
          <c:order val="1"/>
          <c:tx>
            <c:strRef>
              <c:f>trend705547511!$C$3</c:f>
              <c:strCache>
                <c:ptCount val="1"/>
                <c:pt idx="0">
                  <c:v> Avg[V THD B]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trend705547511!$A$4:$A$1011</c:f>
              <c:numCache>
                <c:formatCode>m/d/yyyy\ hh:mm:ss.000</c:formatCode>
                <c:ptCount val="1008"/>
                <c:pt idx="0">
                  <c:v>45573</c:v>
                </c:pt>
                <c:pt idx="1">
                  <c:v>45573.006944444445</c:v>
                </c:pt>
                <c:pt idx="2">
                  <c:v>45573.013888888891</c:v>
                </c:pt>
                <c:pt idx="3">
                  <c:v>45573.020833333336</c:v>
                </c:pt>
                <c:pt idx="4">
                  <c:v>45573.027777777781</c:v>
                </c:pt>
                <c:pt idx="5">
                  <c:v>45573.034722222219</c:v>
                </c:pt>
                <c:pt idx="6">
                  <c:v>45573.041666666664</c:v>
                </c:pt>
                <c:pt idx="7">
                  <c:v>45573.048611111109</c:v>
                </c:pt>
                <c:pt idx="8">
                  <c:v>45573.055555555555</c:v>
                </c:pt>
                <c:pt idx="9">
                  <c:v>45573.0625</c:v>
                </c:pt>
                <c:pt idx="10">
                  <c:v>45573.069444444445</c:v>
                </c:pt>
                <c:pt idx="11">
                  <c:v>45573.076388888891</c:v>
                </c:pt>
                <c:pt idx="12">
                  <c:v>45573.083333333336</c:v>
                </c:pt>
                <c:pt idx="13">
                  <c:v>45573.090277777781</c:v>
                </c:pt>
                <c:pt idx="14">
                  <c:v>45573.097222222219</c:v>
                </c:pt>
                <c:pt idx="15">
                  <c:v>45573.104166666664</c:v>
                </c:pt>
                <c:pt idx="16">
                  <c:v>45573.111111111109</c:v>
                </c:pt>
                <c:pt idx="17">
                  <c:v>45573.118055555555</c:v>
                </c:pt>
                <c:pt idx="18">
                  <c:v>45573.125</c:v>
                </c:pt>
                <c:pt idx="19">
                  <c:v>45573.131944444445</c:v>
                </c:pt>
                <c:pt idx="20">
                  <c:v>45573.138888888891</c:v>
                </c:pt>
                <c:pt idx="21">
                  <c:v>45573.145833333336</c:v>
                </c:pt>
                <c:pt idx="22">
                  <c:v>45573.152777777781</c:v>
                </c:pt>
                <c:pt idx="23">
                  <c:v>45573.159722222219</c:v>
                </c:pt>
                <c:pt idx="24">
                  <c:v>45573.166666666664</c:v>
                </c:pt>
                <c:pt idx="25">
                  <c:v>45573.173611111109</c:v>
                </c:pt>
                <c:pt idx="26">
                  <c:v>45573.180555555555</c:v>
                </c:pt>
                <c:pt idx="27">
                  <c:v>45573.1875</c:v>
                </c:pt>
                <c:pt idx="28">
                  <c:v>45573.194444444445</c:v>
                </c:pt>
                <c:pt idx="29">
                  <c:v>45573.201388888891</c:v>
                </c:pt>
                <c:pt idx="30">
                  <c:v>45573.208333333336</c:v>
                </c:pt>
                <c:pt idx="31">
                  <c:v>45573.215277777781</c:v>
                </c:pt>
                <c:pt idx="32">
                  <c:v>45573.222222222219</c:v>
                </c:pt>
                <c:pt idx="33">
                  <c:v>45573.229166666664</c:v>
                </c:pt>
                <c:pt idx="34">
                  <c:v>45573.236111111109</c:v>
                </c:pt>
                <c:pt idx="35">
                  <c:v>45573.243055555555</c:v>
                </c:pt>
                <c:pt idx="36">
                  <c:v>45573.25</c:v>
                </c:pt>
                <c:pt idx="37">
                  <c:v>45573.256944444445</c:v>
                </c:pt>
                <c:pt idx="38">
                  <c:v>45573.263888888891</c:v>
                </c:pt>
                <c:pt idx="39">
                  <c:v>45573.270833333336</c:v>
                </c:pt>
                <c:pt idx="40">
                  <c:v>45573.277777777781</c:v>
                </c:pt>
                <c:pt idx="41">
                  <c:v>45573.284722222219</c:v>
                </c:pt>
                <c:pt idx="42">
                  <c:v>45573.291666666664</c:v>
                </c:pt>
                <c:pt idx="43">
                  <c:v>45573.298611111109</c:v>
                </c:pt>
                <c:pt idx="44">
                  <c:v>45573.305555555555</c:v>
                </c:pt>
                <c:pt idx="45">
                  <c:v>45573.3125</c:v>
                </c:pt>
                <c:pt idx="46">
                  <c:v>45573.319444444445</c:v>
                </c:pt>
                <c:pt idx="47">
                  <c:v>45573.326388888891</c:v>
                </c:pt>
                <c:pt idx="48">
                  <c:v>45573.333333333336</c:v>
                </c:pt>
                <c:pt idx="49">
                  <c:v>45573.340277777781</c:v>
                </c:pt>
                <c:pt idx="50">
                  <c:v>45573.347222222219</c:v>
                </c:pt>
                <c:pt idx="51">
                  <c:v>45573.354166666664</c:v>
                </c:pt>
                <c:pt idx="52">
                  <c:v>45573.361111111109</c:v>
                </c:pt>
                <c:pt idx="53">
                  <c:v>45573.368055555555</c:v>
                </c:pt>
                <c:pt idx="54">
                  <c:v>45573.375</c:v>
                </c:pt>
                <c:pt idx="55">
                  <c:v>45573.381944444445</c:v>
                </c:pt>
                <c:pt idx="56">
                  <c:v>45573.388888888891</c:v>
                </c:pt>
                <c:pt idx="57">
                  <c:v>45573.395833333336</c:v>
                </c:pt>
                <c:pt idx="58">
                  <c:v>45573.402777777781</c:v>
                </c:pt>
                <c:pt idx="59">
                  <c:v>45573.409722222219</c:v>
                </c:pt>
                <c:pt idx="60">
                  <c:v>45573.416666666664</c:v>
                </c:pt>
                <c:pt idx="61">
                  <c:v>45573.423611111109</c:v>
                </c:pt>
                <c:pt idx="62">
                  <c:v>45573.430555555555</c:v>
                </c:pt>
                <c:pt idx="63">
                  <c:v>45573.4375</c:v>
                </c:pt>
                <c:pt idx="64">
                  <c:v>45573.444444444445</c:v>
                </c:pt>
                <c:pt idx="65">
                  <c:v>45573.451388888891</c:v>
                </c:pt>
                <c:pt idx="66">
                  <c:v>45573.458333333336</c:v>
                </c:pt>
                <c:pt idx="67">
                  <c:v>45573.465277777781</c:v>
                </c:pt>
                <c:pt idx="68">
                  <c:v>45573.472222222219</c:v>
                </c:pt>
                <c:pt idx="69">
                  <c:v>45573.479166666664</c:v>
                </c:pt>
                <c:pt idx="70">
                  <c:v>45573.486111111109</c:v>
                </c:pt>
                <c:pt idx="71">
                  <c:v>45573.493055555555</c:v>
                </c:pt>
                <c:pt idx="72">
                  <c:v>45573.5</c:v>
                </c:pt>
                <c:pt idx="73">
                  <c:v>45573.506944444445</c:v>
                </c:pt>
                <c:pt idx="74">
                  <c:v>45573.513888888891</c:v>
                </c:pt>
                <c:pt idx="75">
                  <c:v>45573.520833333336</c:v>
                </c:pt>
                <c:pt idx="76">
                  <c:v>45573.527777777781</c:v>
                </c:pt>
                <c:pt idx="77">
                  <c:v>45573.534722222219</c:v>
                </c:pt>
                <c:pt idx="78">
                  <c:v>45573.541666666664</c:v>
                </c:pt>
                <c:pt idx="79">
                  <c:v>45573.548611111109</c:v>
                </c:pt>
                <c:pt idx="80">
                  <c:v>45573.555555555555</c:v>
                </c:pt>
                <c:pt idx="81">
                  <c:v>45573.5625</c:v>
                </c:pt>
                <c:pt idx="82">
                  <c:v>45573.569444444445</c:v>
                </c:pt>
                <c:pt idx="83">
                  <c:v>45573.576388888891</c:v>
                </c:pt>
                <c:pt idx="84">
                  <c:v>45573.583333333336</c:v>
                </c:pt>
                <c:pt idx="85">
                  <c:v>45573.590277777781</c:v>
                </c:pt>
                <c:pt idx="86">
                  <c:v>45573.597222222219</c:v>
                </c:pt>
                <c:pt idx="87">
                  <c:v>45573.604166666664</c:v>
                </c:pt>
                <c:pt idx="88">
                  <c:v>45573.611111111109</c:v>
                </c:pt>
                <c:pt idx="89">
                  <c:v>45573.618055555555</c:v>
                </c:pt>
                <c:pt idx="90">
                  <c:v>45573.625</c:v>
                </c:pt>
                <c:pt idx="91">
                  <c:v>45573.631944444445</c:v>
                </c:pt>
                <c:pt idx="92">
                  <c:v>45573.638888888891</c:v>
                </c:pt>
                <c:pt idx="93">
                  <c:v>45573.645833333336</c:v>
                </c:pt>
                <c:pt idx="94">
                  <c:v>45573.652777777781</c:v>
                </c:pt>
                <c:pt idx="95">
                  <c:v>45573.659722222219</c:v>
                </c:pt>
                <c:pt idx="96">
                  <c:v>45573.666666666664</c:v>
                </c:pt>
                <c:pt idx="97">
                  <c:v>45573.673611111109</c:v>
                </c:pt>
                <c:pt idx="98">
                  <c:v>45573.680555555555</c:v>
                </c:pt>
                <c:pt idx="99">
                  <c:v>45573.6875</c:v>
                </c:pt>
                <c:pt idx="100">
                  <c:v>45573.694444444445</c:v>
                </c:pt>
                <c:pt idx="101">
                  <c:v>45573.701388888891</c:v>
                </c:pt>
                <c:pt idx="102">
                  <c:v>45573.708333333336</c:v>
                </c:pt>
                <c:pt idx="103">
                  <c:v>45573.715277777781</c:v>
                </c:pt>
                <c:pt idx="104">
                  <c:v>45573.722222222219</c:v>
                </c:pt>
                <c:pt idx="105">
                  <c:v>45573.729166666664</c:v>
                </c:pt>
                <c:pt idx="106">
                  <c:v>45573.736111111109</c:v>
                </c:pt>
                <c:pt idx="107">
                  <c:v>45573.743055555555</c:v>
                </c:pt>
                <c:pt idx="108">
                  <c:v>45573.75</c:v>
                </c:pt>
                <c:pt idx="109">
                  <c:v>45573.756944444445</c:v>
                </c:pt>
                <c:pt idx="110">
                  <c:v>45573.763888888891</c:v>
                </c:pt>
                <c:pt idx="111">
                  <c:v>45573.770833333336</c:v>
                </c:pt>
                <c:pt idx="112">
                  <c:v>45573.777777777781</c:v>
                </c:pt>
                <c:pt idx="113">
                  <c:v>45573.784722222219</c:v>
                </c:pt>
                <c:pt idx="114">
                  <c:v>45573.791666666664</c:v>
                </c:pt>
                <c:pt idx="115">
                  <c:v>45573.798611111109</c:v>
                </c:pt>
                <c:pt idx="116">
                  <c:v>45573.805555555555</c:v>
                </c:pt>
                <c:pt idx="117">
                  <c:v>45573.8125</c:v>
                </c:pt>
                <c:pt idx="118">
                  <c:v>45573.819444444445</c:v>
                </c:pt>
                <c:pt idx="119">
                  <c:v>45573.826388888891</c:v>
                </c:pt>
                <c:pt idx="120">
                  <c:v>45573.833333333336</c:v>
                </c:pt>
                <c:pt idx="121">
                  <c:v>45573.840277777781</c:v>
                </c:pt>
                <c:pt idx="122">
                  <c:v>45573.847222222219</c:v>
                </c:pt>
                <c:pt idx="123">
                  <c:v>45573.854166666664</c:v>
                </c:pt>
                <c:pt idx="124">
                  <c:v>45573.861111111109</c:v>
                </c:pt>
                <c:pt idx="125">
                  <c:v>45573.868055555555</c:v>
                </c:pt>
                <c:pt idx="126">
                  <c:v>45573.875</c:v>
                </c:pt>
                <c:pt idx="127">
                  <c:v>45573.881944444445</c:v>
                </c:pt>
                <c:pt idx="128">
                  <c:v>45573.888888888891</c:v>
                </c:pt>
                <c:pt idx="129">
                  <c:v>45573.895833333336</c:v>
                </c:pt>
                <c:pt idx="130">
                  <c:v>45573.902777777781</c:v>
                </c:pt>
                <c:pt idx="131">
                  <c:v>45573.909722222219</c:v>
                </c:pt>
                <c:pt idx="132">
                  <c:v>45573.916666666664</c:v>
                </c:pt>
                <c:pt idx="133">
                  <c:v>45573.923611111109</c:v>
                </c:pt>
                <c:pt idx="134">
                  <c:v>45573.930555555555</c:v>
                </c:pt>
                <c:pt idx="135">
                  <c:v>45573.9375</c:v>
                </c:pt>
                <c:pt idx="136">
                  <c:v>45573.944444444445</c:v>
                </c:pt>
                <c:pt idx="137">
                  <c:v>45573.951388888891</c:v>
                </c:pt>
                <c:pt idx="138">
                  <c:v>45573.958333333336</c:v>
                </c:pt>
                <c:pt idx="139">
                  <c:v>45573.965277777781</c:v>
                </c:pt>
                <c:pt idx="140">
                  <c:v>45573.972222222219</c:v>
                </c:pt>
                <c:pt idx="141">
                  <c:v>45573.979166666664</c:v>
                </c:pt>
                <c:pt idx="142">
                  <c:v>45573.986111111109</c:v>
                </c:pt>
                <c:pt idx="143">
                  <c:v>45573.993055555555</c:v>
                </c:pt>
                <c:pt idx="144">
                  <c:v>45574</c:v>
                </c:pt>
                <c:pt idx="145">
                  <c:v>45574.006944444445</c:v>
                </c:pt>
                <c:pt idx="146">
                  <c:v>45574.013888888891</c:v>
                </c:pt>
                <c:pt idx="147">
                  <c:v>45574.020833333336</c:v>
                </c:pt>
                <c:pt idx="148">
                  <c:v>45574.027777777781</c:v>
                </c:pt>
                <c:pt idx="149">
                  <c:v>45574.034722222219</c:v>
                </c:pt>
                <c:pt idx="150">
                  <c:v>45574.041666666664</c:v>
                </c:pt>
                <c:pt idx="151">
                  <c:v>45574.048611111109</c:v>
                </c:pt>
                <c:pt idx="152">
                  <c:v>45574.055555555555</c:v>
                </c:pt>
                <c:pt idx="153">
                  <c:v>45574.0625</c:v>
                </c:pt>
                <c:pt idx="154">
                  <c:v>45574.069444444445</c:v>
                </c:pt>
                <c:pt idx="155">
                  <c:v>45574.076388888891</c:v>
                </c:pt>
                <c:pt idx="156">
                  <c:v>45574.083333333336</c:v>
                </c:pt>
                <c:pt idx="157">
                  <c:v>45574.090277777781</c:v>
                </c:pt>
                <c:pt idx="158">
                  <c:v>45574.097222222219</c:v>
                </c:pt>
                <c:pt idx="159">
                  <c:v>45574.104166666664</c:v>
                </c:pt>
                <c:pt idx="160">
                  <c:v>45574.111111111109</c:v>
                </c:pt>
                <c:pt idx="161">
                  <c:v>45574.118055555555</c:v>
                </c:pt>
                <c:pt idx="162">
                  <c:v>45574.125</c:v>
                </c:pt>
                <c:pt idx="163">
                  <c:v>45574.131944444445</c:v>
                </c:pt>
                <c:pt idx="164">
                  <c:v>45574.138888888891</c:v>
                </c:pt>
                <c:pt idx="165">
                  <c:v>45574.145833333336</c:v>
                </c:pt>
                <c:pt idx="166">
                  <c:v>45574.152777777781</c:v>
                </c:pt>
                <c:pt idx="167">
                  <c:v>45574.159722222219</c:v>
                </c:pt>
                <c:pt idx="168">
                  <c:v>45574.166666666664</c:v>
                </c:pt>
                <c:pt idx="169">
                  <c:v>45574.173611111109</c:v>
                </c:pt>
                <c:pt idx="170">
                  <c:v>45574.180555555555</c:v>
                </c:pt>
                <c:pt idx="171">
                  <c:v>45574.1875</c:v>
                </c:pt>
                <c:pt idx="172">
                  <c:v>45574.194444444445</c:v>
                </c:pt>
                <c:pt idx="173">
                  <c:v>45574.201388888891</c:v>
                </c:pt>
                <c:pt idx="174">
                  <c:v>45574.208333333336</c:v>
                </c:pt>
                <c:pt idx="175">
                  <c:v>45574.215277777781</c:v>
                </c:pt>
                <c:pt idx="176">
                  <c:v>45574.222222222219</c:v>
                </c:pt>
                <c:pt idx="177">
                  <c:v>45574.229166666664</c:v>
                </c:pt>
                <c:pt idx="178">
                  <c:v>45574.236111111109</c:v>
                </c:pt>
                <c:pt idx="179">
                  <c:v>45574.243055555555</c:v>
                </c:pt>
                <c:pt idx="180">
                  <c:v>45574.25</c:v>
                </c:pt>
                <c:pt idx="181">
                  <c:v>45574.256944444445</c:v>
                </c:pt>
                <c:pt idx="182">
                  <c:v>45574.263888888891</c:v>
                </c:pt>
                <c:pt idx="183">
                  <c:v>45574.270833333336</c:v>
                </c:pt>
                <c:pt idx="184">
                  <c:v>45574.277777777781</c:v>
                </c:pt>
                <c:pt idx="185">
                  <c:v>45574.284722222219</c:v>
                </c:pt>
                <c:pt idx="186">
                  <c:v>45574.291666666664</c:v>
                </c:pt>
                <c:pt idx="187">
                  <c:v>45574.298611111109</c:v>
                </c:pt>
                <c:pt idx="188">
                  <c:v>45574.305555555555</c:v>
                </c:pt>
                <c:pt idx="189">
                  <c:v>45574.3125</c:v>
                </c:pt>
                <c:pt idx="190">
                  <c:v>45574.319444444445</c:v>
                </c:pt>
                <c:pt idx="191">
                  <c:v>45574.326388888891</c:v>
                </c:pt>
                <c:pt idx="192">
                  <c:v>45574.333333333336</c:v>
                </c:pt>
                <c:pt idx="193">
                  <c:v>45574.340277777781</c:v>
                </c:pt>
                <c:pt idx="194">
                  <c:v>45574.347222222219</c:v>
                </c:pt>
                <c:pt idx="195">
                  <c:v>45574.354166666664</c:v>
                </c:pt>
                <c:pt idx="196">
                  <c:v>45574.361111111109</c:v>
                </c:pt>
                <c:pt idx="197">
                  <c:v>45574.368055555555</c:v>
                </c:pt>
                <c:pt idx="198">
                  <c:v>45574.375</c:v>
                </c:pt>
                <c:pt idx="199">
                  <c:v>45574.381944444445</c:v>
                </c:pt>
                <c:pt idx="200">
                  <c:v>45574.388888888891</c:v>
                </c:pt>
                <c:pt idx="201">
                  <c:v>45574.395833333336</c:v>
                </c:pt>
                <c:pt idx="202">
                  <c:v>45574.402777777781</c:v>
                </c:pt>
                <c:pt idx="203">
                  <c:v>45574.409722222219</c:v>
                </c:pt>
                <c:pt idx="204">
                  <c:v>45574.416666666664</c:v>
                </c:pt>
                <c:pt idx="205">
                  <c:v>45574.423611111109</c:v>
                </c:pt>
                <c:pt idx="206">
                  <c:v>45574.430555555555</c:v>
                </c:pt>
                <c:pt idx="207">
                  <c:v>45574.4375</c:v>
                </c:pt>
                <c:pt idx="208">
                  <c:v>45574.444444444445</c:v>
                </c:pt>
                <c:pt idx="209">
                  <c:v>45574.451388888891</c:v>
                </c:pt>
                <c:pt idx="210">
                  <c:v>45574.458333333336</c:v>
                </c:pt>
                <c:pt idx="211">
                  <c:v>45574.465277777781</c:v>
                </c:pt>
                <c:pt idx="212">
                  <c:v>45574.472222222219</c:v>
                </c:pt>
                <c:pt idx="213">
                  <c:v>45574.479166666664</c:v>
                </c:pt>
                <c:pt idx="214">
                  <c:v>45574.486111111109</c:v>
                </c:pt>
                <c:pt idx="215">
                  <c:v>45574.493055555555</c:v>
                </c:pt>
                <c:pt idx="216">
                  <c:v>45574.5</c:v>
                </c:pt>
                <c:pt idx="217">
                  <c:v>45574.506944444445</c:v>
                </c:pt>
                <c:pt idx="218">
                  <c:v>45574.513888888891</c:v>
                </c:pt>
                <c:pt idx="219">
                  <c:v>45574.520833333336</c:v>
                </c:pt>
                <c:pt idx="220">
                  <c:v>45574.527777777781</c:v>
                </c:pt>
                <c:pt idx="221">
                  <c:v>45574.534722222219</c:v>
                </c:pt>
                <c:pt idx="222">
                  <c:v>45574.541666666664</c:v>
                </c:pt>
                <c:pt idx="223">
                  <c:v>45574.548611111109</c:v>
                </c:pt>
                <c:pt idx="224">
                  <c:v>45574.555555555555</c:v>
                </c:pt>
                <c:pt idx="225">
                  <c:v>45574.5625</c:v>
                </c:pt>
                <c:pt idx="226">
                  <c:v>45574.569444444445</c:v>
                </c:pt>
                <c:pt idx="227">
                  <c:v>45574.576388888891</c:v>
                </c:pt>
                <c:pt idx="228">
                  <c:v>45574.583333333336</c:v>
                </c:pt>
                <c:pt idx="229">
                  <c:v>45574.590277777781</c:v>
                </c:pt>
                <c:pt idx="230">
                  <c:v>45574.597222222219</c:v>
                </c:pt>
                <c:pt idx="231">
                  <c:v>45574.604166666664</c:v>
                </c:pt>
                <c:pt idx="232">
                  <c:v>45574.611111111109</c:v>
                </c:pt>
                <c:pt idx="233">
                  <c:v>45574.618055555555</c:v>
                </c:pt>
                <c:pt idx="234">
                  <c:v>45574.625</c:v>
                </c:pt>
                <c:pt idx="235">
                  <c:v>45574.631944444445</c:v>
                </c:pt>
                <c:pt idx="236">
                  <c:v>45574.638888888891</c:v>
                </c:pt>
                <c:pt idx="237">
                  <c:v>45574.645833333336</c:v>
                </c:pt>
                <c:pt idx="238">
                  <c:v>45574.652777777781</c:v>
                </c:pt>
                <c:pt idx="239">
                  <c:v>45574.659722222219</c:v>
                </c:pt>
                <c:pt idx="240">
                  <c:v>45574.666666666664</c:v>
                </c:pt>
                <c:pt idx="241">
                  <c:v>45574.673611111109</c:v>
                </c:pt>
                <c:pt idx="242">
                  <c:v>45574.680555555555</c:v>
                </c:pt>
                <c:pt idx="243">
                  <c:v>45574.6875</c:v>
                </c:pt>
                <c:pt idx="244">
                  <c:v>45574.694444444445</c:v>
                </c:pt>
                <c:pt idx="245">
                  <c:v>45574.701388888891</c:v>
                </c:pt>
                <c:pt idx="246">
                  <c:v>45574.708333333336</c:v>
                </c:pt>
                <c:pt idx="247">
                  <c:v>45574.715277777781</c:v>
                </c:pt>
                <c:pt idx="248">
                  <c:v>45574.722222222219</c:v>
                </c:pt>
                <c:pt idx="249">
                  <c:v>45574.729166666664</c:v>
                </c:pt>
                <c:pt idx="250">
                  <c:v>45574.736111111109</c:v>
                </c:pt>
                <c:pt idx="251">
                  <c:v>45574.743055555555</c:v>
                </c:pt>
                <c:pt idx="252">
                  <c:v>45574.75</c:v>
                </c:pt>
                <c:pt idx="253">
                  <c:v>45574.756944444445</c:v>
                </c:pt>
                <c:pt idx="254">
                  <c:v>45574.763888888891</c:v>
                </c:pt>
                <c:pt idx="255">
                  <c:v>45574.770833333336</c:v>
                </c:pt>
                <c:pt idx="256">
                  <c:v>45574.777777777781</c:v>
                </c:pt>
                <c:pt idx="257">
                  <c:v>45574.784722222219</c:v>
                </c:pt>
                <c:pt idx="258">
                  <c:v>45574.791666666664</c:v>
                </c:pt>
                <c:pt idx="259">
                  <c:v>45574.798611111109</c:v>
                </c:pt>
                <c:pt idx="260">
                  <c:v>45574.805555555555</c:v>
                </c:pt>
                <c:pt idx="261">
                  <c:v>45574.8125</c:v>
                </c:pt>
                <c:pt idx="262">
                  <c:v>45574.819444444445</c:v>
                </c:pt>
                <c:pt idx="263">
                  <c:v>45574.826388888891</c:v>
                </c:pt>
                <c:pt idx="264">
                  <c:v>45574.833333333336</c:v>
                </c:pt>
                <c:pt idx="265">
                  <c:v>45574.840277777781</c:v>
                </c:pt>
                <c:pt idx="266">
                  <c:v>45574.847222222219</c:v>
                </c:pt>
                <c:pt idx="267">
                  <c:v>45574.854166666664</c:v>
                </c:pt>
                <c:pt idx="268">
                  <c:v>45574.861111111109</c:v>
                </c:pt>
                <c:pt idx="269">
                  <c:v>45574.868055555555</c:v>
                </c:pt>
                <c:pt idx="270">
                  <c:v>45574.875</c:v>
                </c:pt>
                <c:pt idx="271">
                  <c:v>45574.881944444445</c:v>
                </c:pt>
                <c:pt idx="272">
                  <c:v>45574.888888888891</c:v>
                </c:pt>
                <c:pt idx="273">
                  <c:v>45574.895833333336</c:v>
                </c:pt>
                <c:pt idx="274">
                  <c:v>45574.902777777781</c:v>
                </c:pt>
                <c:pt idx="275">
                  <c:v>45574.909722222219</c:v>
                </c:pt>
                <c:pt idx="276">
                  <c:v>45574.916666666664</c:v>
                </c:pt>
                <c:pt idx="277">
                  <c:v>45574.923611111109</c:v>
                </c:pt>
                <c:pt idx="278">
                  <c:v>45574.930555555555</c:v>
                </c:pt>
                <c:pt idx="279">
                  <c:v>45574.9375</c:v>
                </c:pt>
                <c:pt idx="280">
                  <c:v>45574.944444444445</c:v>
                </c:pt>
                <c:pt idx="281">
                  <c:v>45574.951388888891</c:v>
                </c:pt>
                <c:pt idx="282">
                  <c:v>45574.958333333336</c:v>
                </c:pt>
                <c:pt idx="283">
                  <c:v>45574.965277777781</c:v>
                </c:pt>
                <c:pt idx="284">
                  <c:v>45574.972222222219</c:v>
                </c:pt>
                <c:pt idx="285">
                  <c:v>45574.979166666664</c:v>
                </c:pt>
                <c:pt idx="286">
                  <c:v>45574.986111111109</c:v>
                </c:pt>
                <c:pt idx="287">
                  <c:v>45574.993055555555</c:v>
                </c:pt>
                <c:pt idx="288">
                  <c:v>45575</c:v>
                </c:pt>
                <c:pt idx="289">
                  <c:v>45575.006944444445</c:v>
                </c:pt>
                <c:pt idx="290">
                  <c:v>45575.013888888891</c:v>
                </c:pt>
                <c:pt idx="291">
                  <c:v>45575.020833333336</c:v>
                </c:pt>
                <c:pt idx="292">
                  <c:v>45575.027777777781</c:v>
                </c:pt>
                <c:pt idx="293">
                  <c:v>45575.034722222219</c:v>
                </c:pt>
                <c:pt idx="294">
                  <c:v>45575.041666666664</c:v>
                </c:pt>
                <c:pt idx="295">
                  <c:v>45575.048611111109</c:v>
                </c:pt>
                <c:pt idx="296">
                  <c:v>45575.055555555555</c:v>
                </c:pt>
                <c:pt idx="297">
                  <c:v>45575.0625</c:v>
                </c:pt>
                <c:pt idx="298">
                  <c:v>45575.069444444445</c:v>
                </c:pt>
                <c:pt idx="299">
                  <c:v>45575.076388888891</c:v>
                </c:pt>
                <c:pt idx="300">
                  <c:v>45575.083333333336</c:v>
                </c:pt>
                <c:pt idx="301">
                  <c:v>45575.090277777781</c:v>
                </c:pt>
                <c:pt idx="302">
                  <c:v>45575.097222222219</c:v>
                </c:pt>
                <c:pt idx="303">
                  <c:v>45575.104166666664</c:v>
                </c:pt>
                <c:pt idx="304">
                  <c:v>45575.111111111109</c:v>
                </c:pt>
                <c:pt idx="305">
                  <c:v>45575.118055555555</c:v>
                </c:pt>
                <c:pt idx="306">
                  <c:v>45575.125</c:v>
                </c:pt>
                <c:pt idx="307">
                  <c:v>45575.131944444445</c:v>
                </c:pt>
                <c:pt idx="308">
                  <c:v>45575.138888888891</c:v>
                </c:pt>
                <c:pt idx="309">
                  <c:v>45575.145833333336</c:v>
                </c:pt>
                <c:pt idx="310">
                  <c:v>45575.152777777781</c:v>
                </c:pt>
                <c:pt idx="311">
                  <c:v>45575.159722222219</c:v>
                </c:pt>
                <c:pt idx="312">
                  <c:v>45575.166666666664</c:v>
                </c:pt>
                <c:pt idx="313">
                  <c:v>45575.173611111109</c:v>
                </c:pt>
                <c:pt idx="314">
                  <c:v>45575.180555555555</c:v>
                </c:pt>
                <c:pt idx="315">
                  <c:v>45575.1875</c:v>
                </c:pt>
                <c:pt idx="316">
                  <c:v>45575.194444444445</c:v>
                </c:pt>
                <c:pt idx="317">
                  <c:v>45575.201388888891</c:v>
                </c:pt>
                <c:pt idx="318">
                  <c:v>45575.208333333336</c:v>
                </c:pt>
                <c:pt idx="319">
                  <c:v>45575.215277777781</c:v>
                </c:pt>
                <c:pt idx="320">
                  <c:v>45575.222222222219</c:v>
                </c:pt>
                <c:pt idx="321">
                  <c:v>45575.229166666664</c:v>
                </c:pt>
                <c:pt idx="322">
                  <c:v>45575.236111111109</c:v>
                </c:pt>
                <c:pt idx="323">
                  <c:v>45575.243055555555</c:v>
                </c:pt>
                <c:pt idx="324">
                  <c:v>45575.25</c:v>
                </c:pt>
                <c:pt idx="325">
                  <c:v>45575.256944444445</c:v>
                </c:pt>
                <c:pt idx="326">
                  <c:v>45575.263888888891</c:v>
                </c:pt>
                <c:pt idx="327">
                  <c:v>45575.270833333336</c:v>
                </c:pt>
                <c:pt idx="328">
                  <c:v>45575.277777777781</c:v>
                </c:pt>
                <c:pt idx="329">
                  <c:v>45575.284722222219</c:v>
                </c:pt>
                <c:pt idx="330">
                  <c:v>45575.291666666664</c:v>
                </c:pt>
                <c:pt idx="331">
                  <c:v>45575.298611111109</c:v>
                </c:pt>
                <c:pt idx="332">
                  <c:v>45575.305555555555</c:v>
                </c:pt>
                <c:pt idx="333">
                  <c:v>45575.3125</c:v>
                </c:pt>
                <c:pt idx="334">
                  <c:v>45575.319444444445</c:v>
                </c:pt>
                <c:pt idx="335">
                  <c:v>45575.326388888891</c:v>
                </c:pt>
                <c:pt idx="336">
                  <c:v>45575.333333333336</c:v>
                </c:pt>
                <c:pt idx="337">
                  <c:v>45575.340277777781</c:v>
                </c:pt>
                <c:pt idx="338">
                  <c:v>45575.347222222219</c:v>
                </c:pt>
                <c:pt idx="339">
                  <c:v>45575.354166666664</c:v>
                </c:pt>
                <c:pt idx="340">
                  <c:v>45575.361111111109</c:v>
                </c:pt>
                <c:pt idx="341">
                  <c:v>45575.368055555555</c:v>
                </c:pt>
                <c:pt idx="342">
                  <c:v>45575.375</c:v>
                </c:pt>
                <c:pt idx="343">
                  <c:v>45575.381944444445</c:v>
                </c:pt>
                <c:pt idx="344">
                  <c:v>45575.388888888891</c:v>
                </c:pt>
                <c:pt idx="345">
                  <c:v>45575.395833333336</c:v>
                </c:pt>
                <c:pt idx="346">
                  <c:v>45575.402777777781</c:v>
                </c:pt>
                <c:pt idx="347">
                  <c:v>45575.409722222219</c:v>
                </c:pt>
                <c:pt idx="348">
                  <c:v>45575.416666666664</c:v>
                </c:pt>
                <c:pt idx="349">
                  <c:v>45575.423611111109</c:v>
                </c:pt>
                <c:pt idx="350">
                  <c:v>45575.430555555555</c:v>
                </c:pt>
                <c:pt idx="351">
                  <c:v>45575.4375</c:v>
                </c:pt>
                <c:pt idx="352">
                  <c:v>45575.444444444445</c:v>
                </c:pt>
                <c:pt idx="353">
                  <c:v>45575.451388888891</c:v>
                </c:pt>
                <c:pt idx="354">
                  <c:v>45575.458333333336</c:v>
                </c:pt>
                <c:pt idx="355">
                  <c:v>45575.465277777781</c:v>
                </c:pt>
                <c:pt idx="356">
                  <c:v>45575.472222222219</c:v>
                </c:pt>
                <c:pt idx="357">
                  <c:v>45575.479166666664</c:v>
                </c:pt>
                <c:pt idx="358">
                  <c:v>45575.486111111109</c:v>
                </c:pt>
                <c:pt idx="359">
                  <c:v>45575.493055555555</c:v>
                </c:pt>
                <c:pt idx="360">
                  <c:v>45575.5</c:v>
                </c:pt>
                <c:pt idx="361">
                  <c:v>45575.506944444445</c:v>
                </c:pt>
                <c:pt idx="362">
                  <c:v>45575.513888888891</c:v>
                </c:pt>
                <c:pt idx="363">
                  <c:v>45575.520833333336</c:v>
                </c:pt>
                <c:pt idx="364">
                  <c:v>45575.527777777781</c:v>
                </c:pt>
                <c:pt idx="365">
                  <c:v>45575.534722222219</c:v>
                </c:pt>
                <c:pt idx="366">
                  <c:v>45575.541666666664</c:v>
                </c:pt>
                <c:pt idx="367">
                  <c:v>45575.548611111109</c:v>
                </c:pt>
                <c:pt idx="368">
                  <c:v>45575.555555555555</c:v>
                </c:pt>
                <c:pt idx="369">
                  <c:v>45575.5625</c:v>
                </c:pt>
                <c:pt idx="370">
                  <c:v>45575.569444444445</c:v>
                </c:pt>
                <c:pt idx="371">
                  <c:v>45575.576388888891</c:v>
                </c:pt>
                <c:pt idx="372">
                  <c:v>45575.583333333336</c:v>
                </c:pt>
                <c:pt idx="373">
                  <c:v>45575.590277777781</c:v>
                </c:pt>
                <c:pt idx="374">
                  <c:v>45575.597222222219</c:v>
                </c:pt>
                <c:pt idx="375">
                  <c:v>45575.604166666664</c:v>
                </c:pt>
                <c:pt idx="376">
                  <c:v>45575.611111111109</c:v>
                </c:pt>
                <c:pt idx="377">
                  <c:v>45575.618055555555</c:v>
                </c:pt>
                <c:pt idx="378">
                  <c:v>45575.625</c:v>
                </c:pt>
                <c:pt idx="379">
                  <c:v>45575.631944444445</c:v>
                </c:pt>
                <c:pt idx="380">
                  <c:v>45575.638888888891</c:v>
                </c:pt>
                <c:pt idx="381">
                  <c:v>45575.645833333336</c:v>
                </c:pt>
                <c:pt idx="382">
                  <c:v>45575.652777777781</c:v>
                </c:pt>
                <c:pt idx="383">
                  <c:v>45575.659722222219</c:v>
                </c:pt>
                <c:pt idx="384">
                  <c:v>45575.666666666664</c:v>
                </c:pt>
                <c:pt idx="385">
                  <c:v>45575.673611111109</c:v>
                </c:pt>
                <c:pt idx="386">
                  <c:v>45575.680555555555</c:v>
                </c:pt>
                <c:pt idx="387">
                  <c:v>45575.6875</c:v>
                </c:pt>
                <c:pt idx="388">
                  <c:v>45575.694444444445</c:v>
                </c:pt>
                <c:pt idx="389">
                  <c:v>45575.701388888891</c:v>
                </c:pt>
                <c:pt idx="390">
                  <c:v>45575.708333333336</c:v>
                </c:pt>
                <c:pt idx="391">
                  <c:v>45575.715277777781</c:v>
                </c:pt>
                <c:pt idx="392">
                  <c:v>45575.722222222219</c:v>
                </c:pt>
                <c:pt idx="393">
                  <c:v>45575.729166666664</c:v>
                </c:pt>
                <c:pt idx="394">
                  <c:v>45575.736111111109</c:v>
                </c:pt>
                <c:pt idx="395">
                  <c:v>45575.743055555555</c:v>
                </c:pt>
                <c:pt idx="396">
                  <c:v>45575.75</c:v>
                </c:pt>
                <c:pt idx="397">
                  <c:v>45575.756944444445</c:v>
                </c:pt>
                <c:pt idx="398">
                  <c:v>45575.763888888891</c:v>
                </c:pt>
                <c:pt idx="399">
                  <c:v>45575.770833333336</c:v>
                </c:pt>
                <c:pt idx="400">
                  <c:v>45575.777777777781</c:v>
                </c:pt>
                <c:pt idx="401">
                  <c:v>45575.784722222219</c:v>
                </c:pt>
                <c:pt idx="402">
                  <c:v>45575.791666666664</c:v>
                </c:pt>
                <c:pt idx="403">
                  <c:v>45575.798611111109</c:v>
                </c:pt>
                <c:pt idx="404">
                  <c:v>45575.805555555555</c:v>
                </c:pt>
                <c:pt idx="405">
                  <c:v>45575.8125</c:v>
                </c:pt>
                <c:pt idx="406">
                  <c:v>45575.819444444445</c:v>
                </c:pt>
                <c:pt idx="407">
                  <c:v>45575.826388888891</c:v>
                </c:pt>
                <c:pt idx="408">
                  <c:v>45575.833333333336</c:v>
                </c:pt>
                <c:pt idx="409">
                  <c:v>45575.840277777781</c:v>
                </c:pt>
                <c:pt idx="410">
                  <c:v>45575.847222222219</c:v>
                </c:pt>
                <c:pt idx="411">
                  <c:v>45575.854166666664</c:v>
                </c:pt>
                <c:pt idx="412">
                  <c:v>45575.861111111109</c:v>
                </c:pt>
                <c:pt idx="413">
                  <c:v>45575.868055555555</c:v>
                </c:pt>
                <c:pt idx="414">
                  <c:v>45575.875</c:v>
                </c:pt>
                <c:pt idx="415">
                  <c:v>45575.881944444445</c:v>
                </c:pt>
                <c:pt idx="416">
                  <c:v>45575.888888888891</c:v>
                </c:pt>
                <c:pt idx="417">
                  <c:v>45575.895833333336</c:v>
                </c:pt>
                <c:pt idx="418">
                  <c:v>45575.902777777781</c:v>
                </c:pt>
                <c:pt idx="419">
                  <c:v>45575.909722222219</c:v>
                </c:pt>
                <c:pt idx="420">
                  <c:v>45575.916666666664</c:v>
                </c:pt>
                <c:pt idx="421">
                  <c:v>45575.923611111109</c:v>
                </c:pt>
                <c:pt idx="422">
                  <c:v>45575.930555555555</c:v>
                </c:pt>
                <c:pt idx="423">
                  <c:v>45575.9375</c:v>
                </c:pt>
                <c:pt idx="424">
                  <c:v>45575.944444444445</c:v>
                </c:pt>
                <c:pt idx="425">
                  <c:v>45575.951388888891</c:v>
                </c:pt>
                <c:pt idx="426">
                  <c:v>45575.958333333336</c:v>
                </c:pt>
                <c:pt idx="427">
                  <c:v>45575.965277777781</c:v>
                </c:pt>
                <c:pt idx="428">
                  <c:v>45575.972222222219</c:v>
                </c:pt>
                <c:pt idx="429">
                  <c:v>45575.979166666664</c:v>
                </c:pt>
                <c:pt idx="430">
                  <c:v>45575.986111111109</c:v>
                </c:pt>
                <c:pt idx="431">
                  <c:v>45575.993055555555</c:v>
                </c:pt>
                <c:pt idx="432">
                  <c:v>45576</c:v>
                </c:pt>
                <c:pt idx="433">
                  <c:v>45576.006944444445</c:v>
                </c:pt>
                <c:pt idx="434">
                  <c:v>45576.013888888891</c:v>
                </c:pt>
                <c:pt idx="435">
                  <c:v>45576.020833333336</c:v>
                </c:pt>
                <c:pt idx="436">
                  <c:v>45576.027777777781</c:v>
                </c:pt>
                <c:pt idx="437">
                  <c:v>45576.034722222219</c:v>
                </c:pt>
                <c:pt idx="438">
                  <c:v>45576.041666666664</c:v>
                </c:pt>
                <c:pt idx="439">
                  <c:v>45576.048611111109</c:v>
                </c:pt>
                <c:pt idx="440">
                  <c:v>45576.055555555555</c:v>
                </c:pt>
                <c:pt idx="441">
                  <c:v>45576.0625</c:v>
                </c:pt>
                <c:pt idx="442">
                  <c:v>45576.069444444445</c:v>
                </c:pt>
                <c:pt idx="443">
                  <c:v>45576.076388888891</c:v>
                </c:pt>
                <c:pt idx="444">
                  <c:v>45576.083333333336</c:v>
                </c:pt>
                <c:pt idx="445">
                  <c:v>45576.090277777781</c:v>
                </c:pt>
                <c:pt idx="446">
                  <c:v>45576.097222222219</c:v>
                </c:pt>
                <c:pt idx="447">
                  <c:v>45576.104166666664</c:v>
                </c:pt>
                <c:pt idx="448">
                  <c:v>45576.111111111109</c:v>
                </c:pt>
                <c:pt idx="449">
                  <c:v>45576.118055555555</c:v>
                </c:pt>
                <c:pt idx="450">
                  <c:v>45576.125</c:v>
                </c:pt>
                <c:pt idx="451">
                  <c:v>45576.131944444445</c:v>
                </c:pt>
                <c:pt idx="452">
                  <c:v>45576.138888888891</c:v>
                </c:pt>
                <c:pt idx="453">
                  <c:v>45576.145833333336</c:v>
                </c:pt>
                <c:pt idx="454">
                  <c:v>45576.152777777781</c:v>
                </c:pt>
                <c:pt idx="455">
                  <c:v>45576.159722222219</c:v>
                </c:pt>
                <c:pt idx="456">
                  <c:v>45576.166666666664</c:v>
                </c:pt>
                <c:pt idx="457">
                  <c:v>45576.173611111109</c:v>
                </c:pt>
                <c:pt idx="458">
                  <c:v>45576.180555555555</c:v>
                </c:pt>
                <c:pt idx="459">
                  <c:v>45576.1875</c:v>
                </c:pt>
                <c:pt idx="460">
                  <c:v>45576.194444444445</c:v>
                </c:pt>
                <c:pt idx="461">
                  <c:v>45576.201388888891</c:v>
                </c:pt>
                <c:pt idx="462">
                  <c:v>45576.208333333336</c:v>
                </c:pt>
                <c:pt idx="463">
                  <c:v>45576.215277777781</c:v>
                </c:pt>
                <c:pt idx="464">
                  <c:v>45576.222222222219</c:v>
                </c:pt>
                <c:pt idx="465">
                  <c:v>45576.229166666664</c:v>
                </c:pt>
                <c:pt idx="466">
                  <c:v>45576.236111111109</c:v>
                </c:pt>
                <c:pt idx="467">
                  <c:v>45576.243055555555</c:v>
                </c:pt>
                <c:pt idx="468">
                  <c:v>45576.25</c:v>
                </c:pt>
                <c:pt idx="469">
                  <c:v>45576.256944444445</c:v>
                </c:pt>
                <c:pt idx="470">
                  <c:v>45576.263888888891</c:v>
                </c:pt>
                <c:pt idx="471">
                  <c:v>45576.270833333336</c:v>
                </c:pt>
                <c:pt idx="472">
                  <c:v>45576.277777777781</c:v>
                </c:pt>
                <c:pt idx="473">
                  <c:v>45576.284722222219</c:v>
                </c:pt>
                <c:pt idx="474">
                  <c:v>45576.291666666664</c:v>
                </c:pt>
                <c:pt idx="475">
                  <c:v>45576.298611111109</c:v>
                </c:pt>
                <c:pt idx="476">
                  <c:v>45576.305555555555</c:v>
                </c:pt>
                <c:pt idx="477">
                  <c:v>45576.3125</c:v>
                </c:pt>
                <c:pt idx="478">
                  <c:v>45576.319444444445</c:v>
                </c:pt>
                <c:pt idx="479">
                  <c:v>45576.326388888891</c:v>
                </c:pt>
                <c:pt idx="480">
                  <c:v>45576.333333333336</c:v>
                </c:pt>
                <c:pt idx="481">
                  <c:v>45576.340277777781</c:v>
                </c:pt>
                <c:pt idx="482">
                  <c:v>45576.347222222219</c:v>
                </c:pt>
                <c:pt idx="483">
                  <c:v>45576.354166666664</c:v>
                </c:pt>
                <c:pt idx="484">
                  <c:v>45576.361111111109</c:v>
                </c:pt>
                <c:pt idx="485">
                  <c:v>45576.368055555555</c:v>
                </c:pt>
                <c:pt idx="486">
                  <c:v>45576.375</c:v>
                </c:pt>
                <c:pt idx="487">
                  <c:v>45576.381944444445</c:v>
                </c:pt>
                <c:pt idx="488">
                  <c:v>45576.388888888891</c:v>
                </c:pt>
                <c:pt idx="489">
                  <c:v>45576.395833333336</c:v>
                </c:pt>
                <c:pt idx="490">
                  <c:v>45576.402777777781</c:v>
                </c:pt>
                <c:pt idx="491">
                  <c:v>45576.409722222219</c:v>
                </c:pt>
                <c:pt idx="492">
                  <c:v>45576.416666666664</c:v>
                </c:pt>
                <c:pt idx="493">
                  <c:v>45576.423611111109</c:v>
                </c:pt>
                <c:pt idx="494">
                  <c:v>45576.430555555555</c:v>
                </c:pt>
                <c:pt idx="495">
                  <c:v>45576.4375</c:v>
                </c:pt>
                <c:pt idx="496">
                  <c:v>45576.444444444445</c:v>
                </c:pt>
                <c:pt idx="497">
                  <c:v>45576.451388888891</c:v>
                </c:pt>
                <c:pt idx="498">
                  <c:v>45576.458333333336</c:v>
                </c:pt>
                <c:pt idx="499">
                  <c:v>45576.465277777781</c:v>
                </c:pt>
                <c:pt idx="500">
                  <c:v>45576.472222222219</c:v>
                </c:pt>
                <c:pt idx="501">
                  <c:v>45576.479166666664</c:v>
                </c:pt>
                <c:pt idx="502">
                  <c:v>45576.486111111109</c:v>
                </c:pt>
                <c:pt idx="503">
                  <c:v>45576.493055555555</c:v>
                </c:pt>
                <c:pt idx="504">
                  <c:v>45576.5</c:v>
                </c:pt>
                <c:pt idx="505">
                  <c:v>45576.506944444445</c:v>
                </c:pt>
                <c:pt idx="506">
                  <c:v>45576.513888888891</c:v>
                </c:pt>
                <c:pt idx="507">
                  <c:v>45576.520833333336</c:v>
                </c:pt>
                <c:pt idx="508">
                  <c:v>45576.527777777781</c:v>
                </c:pt>
                <c:pt idx="509">
                  <c:v>45576.534722222219</c:v>
                </c:pt>
                <c:pt idx="510">
                  <c:v>45576.541666666664</c:v>
                </c:pt>
                <c:pt idx="511">
                  <c:v>45576.548611111109</c:v>
                </c:pt>
                <c:pt idx="512">
                  <c:v>45576.555555555555</c:v>
                </c:pt>
                <c:pt idx="513">
                  <c:v>45576.5625</c:v>
                </c:pt>
                <c:pt idx="514">
                  <c:v>45576.569444444445</c:v>
                </c:pt>
                <c:pt idx="515">
                  <c:v>45576.576388888891</c:v>
                </c:pt>
                <c:pt idx="516">
                  <c:v>45576.583333333336</c:v>
                </c:pt>
                <c:pt idx="517">
                  <c:v>45576.590277777781</c:v>
                </c:pt>
                <c:pt idx="518">
                  <c:v>45576.597222222219</c:v>
                </c:pt>
                <c:pt idx="519">
                  <c:v>45576.604166666664</c:v>
                </c:pt>
                <c:pt idx="520">
                  <c:v>45576.611111111109</c:v>
                </c:pt>
                <c:pt idx="521">
                  <c:v>45576.618055555555</c:v>
                </c:pt>
                <c:pt idx="522">
                  <c:v>45576.625</c:v>
                </c:pt>
                <c:pt idx="523">
                  <c:v>45576.631944444445</c:v>
                </c:pt>
                <c:pt idx="524">
                  <c:v>45576.638888888891</c:v>
                </c:pt>
                <c:pt idx="525">
                  <c:v>45576.645833333336</c:v>
                </c:pt>
                <c:pt idx="526">
                  <c:v>45576.652777777781</c:v>
                </c:pt>
                <c:pt idx="527">
                  <c:v>45576.659722222219</c:v>
                </c:pt>
                <c:pt idx="528">
                  <c:v>45576.666666666664</c:v>
                </c:pt>
                <c:pt idx="529">
                  <c:v>45576.673611111109</c:v>
                </c:pt>
                <c:pt idx="530">
                  <c:v>45576.680555555555</c:v>
                </c:pt>
                <c:pt idx="531">
                  <c:v>45576.6875</c:v>
                </c:pt>
                <c:pt idx="532">
                  <c:v>45576.694444444445</c:v>
                </c:pt>
                <c:pt idx="533">
                  <c:v>45576.701388888891</c:v>
                </c:pt>
                <c:pt idx="534">
                  <c:v>45576.708333333336</c:v>
                </c:pt>
                <c:pt idx="535">
                  <c:v>45576.715277777781</c:v>
                </c:pt>
                <c:pt idx="536">
                  <c:v>45576.722222222219</c:v>
                </c:pt>
                <c:pt idx="537">
                  <c:v>45576.729166666664</c:v>
                </c:pt>
                <c:pt idx="538">
                  <c:v>45576.736111111109</c:v>
                </c:pt>
                <c:pt idx="539">
                  <c:v>45576.743055555555</c:v>
                </c:pt>
                <c:pt idx="540">
                  <c:v>45576.75</c:v>
                </c:pt>
                <c:pt idx="541">
                  <c:v>45576.756944444445</c:v>
                </c:pt>
                <c:pt idx="542">
                  <c:v>45576.763888888891</c:v>
                </c:pt>
                <c:pt idx="543">
                  <c:v>45576.770833333336</c:v>
                </c:pt>
                <c:pt idx="544">
                  <c:v>45576.777777777781</c:v>
                </c:pt>
                <c:pt idx="545">
                  <c:v>45576.784722222219</c:v>
                </c:pt>
                <c:pt idx="546">
                  <c:v>45576.791666666664</c:v>
                </c:pt>
                <c:pt idx="547">
                  <c:v>45576.798611111109</c:v>
                </c:pt>
                <c:pt idx="548">
                  <c:v>45576.805555555555</c:v>
                </c:pt>
                <c:pt idx="549">
                  <c:v>45576.8125</c:v>
                </c:pt>
                <c:pt idx="550">
                  <c:v>45576.819444444445</c:v>
                </c:pt>
                <c:pt idx="551">
                  <c:v>45576.826388888891</c:v>
                </c:pt>
                <c:pt idx="552">
                  <c:v>45576.833333333336</c:v>
                </c:pt>
                <c:pt idx="553">
                  <c:v>45576.840277777781</c:v>
                </c:pt>
                <c:pt idx="554">
                  <c:v>45576.847222222219</c:v>
                </c:pt>
                <c:pt idx="555">
                  <c:v>45576.854166666664</c:v>
                </c:pt>
                <c:pt idx="556">
                  <c:v>45576.861111111109</c:v>
                </c:pt>
                <c:pt idx="557">
                  <c:v>45576.868055555555</c:v>
                </c:pt>
                <c:pt idx="558">
                  <c:v>45576.875</c:v>
                </c:pt>
                <c:pt idx="559">
                  <c:v>45576.881944444445</c:v>
                </c:pt>
                <c:pt idx="560">
                  <c:v>45576.888888888891</c:v>
                </c:pt>
                <c:pt idx="561">
                  <c:v>45576.895833333336</c:v>
                </c:pt>
                <c:pt idx="562">
                  <c:v>45576.902777777781</c:v>
                </c:pt>
                <c:pt idx="563">
                  <c:v>45576.909722222219</c:v>
                </c:pt>
                <c:pt idx="564">
                  <c:v>45576.916666666664</c:v>
                </c:pt>
                <c:pt idx="565">
                  <c:v>45576.923611111109</c:v>
                </c:pt>
                <c:pt idx="566">
                  <c:v>45576.930555555555</c:v>
                </c:pt>
                <c:pt idx="567">
                  <c:v>45576.9375</c:v>
                </c:pt>
                <c:pt idx="568">
                  <c:v>45576.944444444445</c:v>
                </c:pt>
                <c:pt idx="569">
                  <c:v>45576.951388888891</c:v>
                </c:pt>
                <c:pt idx="570">
                  <c:v>45576.958333333336</c:v>
                </c:pt>
                <c:pt idx="571">
                  <c:v>45576.965277777781</c:v>
                </c:pt>
                <c:pt idx="572">
                  <c:v>45576.972222222219</c:v>
                </c:pt>
                <c:pt idx="573">
                  <c:v>45576.979166666664</c:v>
                </c:pt>
                <c:pt idx="574">
                  <c:v>45576.986111111109</c:v>
                </c:pt>
                <c:pt idx="575">
                  <c:v>45576.993055555555</c:v>
                </c:pt>
                <c:pt idx="576">
                  <c:v>45577</c:v>
                </c:pt>
                <c:pt idx="577">
                  <c:v>45577.006944444445</c:v>
                </c:pt>
                <c:pt idx="578">
                  <c:v>45577.013888888891</c:v>
                </c:pt>
                <c:pt idx="579">
                  <c:v>45577.020833333336</c:v>
                </c:pt>
                <c:pt idx="580">
                  <c:v>45577.027777777781</c:v>
                </c:pt>
                <c:pt idx="581">
                  <c:v>45577.034722222219</c:v>
                </c:pt>
                <c:pt idx="582">
                  <c:v>45577.041666666664</c:v>
                </c:pt>
                <c:pt idx="583">
                  <c:v>45577.048611111109</c:v>
                </c:pt>
                <c:pt idx="584">
                  <c:v>45577.055555555555</c:v>
                </c:pt>
                <c:pt idx="585">
                  <c:v>45577.0625</c:v>
                </c:pt>
                <c:pt idx="586">
                  <c:v>45577.069444444445</c:v>
                </c:pt>
                <c:pt idx="587">
                  <c:v>45577.076388888891</c:v>
                </c:pt>
                <c:pt idx="588">
                  <c:v>45577.083333333336</c:v>
                </c:pt>
                <c:pt idx="589">
                  <c:v>45577.090277777781</c:v>
                </c:pt>
                <c:pt idx="590">
                  <c:v>45577.097222222219</c:v>
                </c:pt>
                <c:pt idx="591">
                  <c:v>45577.104166666664</c:v>
                </c:pt>
                <c:pt idx="592">
                  <c:v>45577.111111111109</c:v>
                </c:pt>
                <c:pt idx="593">
                  <c:v>45577.118055555555</c:v>
                </c:pt>
                <c:pt idx="594">
                  <c:v>45577.125</c:v>
                </c:pt>
                <c:pt idx="595">
                  <c:v>45577.131944444445</c:v>
                </c:pt>
                <c:pt idx="596">
                  <c:v>45577.138888888891</c:v>
                </c:pt>
                <c:pt idx="597">
                  <c:v>45577.145833333336</c:v>
                </c:pt>
                <c:pt idx="598">
                  <c:v>45577.152777777781</c:v>
                </c:pt>
                <c:pt idx="599">
                  <c:v>45577.159722222219</c:v>
                </c:pt>
                <c:pt idx="600">
                  <c:v>45577.166666666664</c:v>
                </c:pt>
                <c:pt idx="601">
                  <c:v>45577.173611111109</c:v>
                </c:pt>
                <c:pt idx="602">
                  <c:v>45577.180555555555</c:v>
                </c:pt>
                <c:pt idx="603">
                  <c:v>45577.1875</c:v>
                </c:pt>
                <c:pt idx="604">
                  <c:v>45577.194444444445</c:v>
                </c:pt>
                <c:pt idx="605">
                  <c:v>45577.201388888891</c:v>
                </c:pt>
                <c:pt idx="606">
                  <c:v>45577.208333333336</c:v>
                </c:pt>
                <c:pt idx="607">
                  <c:v>45577.215277777781</c:v>
                </c:pt>
                <c:pt idx="608">
                  <c:v>45577.222222222219</c:v>
                </c:pt>
                <c:pt idx="609">
                  <c:v>45577.229166666664</c:v>
                </c:pt>
                <c:pt idx="610">
                  <c:v>45577.236111111109</c:v>
                </c:pt>
                <c:pt idx="611">
                  <c:v>45577.243055555555</c:v>
                </c:pt>
                <c:pt idx="612">
                  <c:v>45577.25</c:v>
                </c:pt>
                <c:pt idx="613">
                  <c:v>45577.256944444445</c:v>
                </c:pt>
                <c:pt idx="614">
                  <c:v>45577.263888888891</c:v>
                </c:pt>
                <c:pt idx="615">
                  <c:v>45577.270833333336</c:v>
                </c:pt>
                <c:pt idx="616">
                  <c:v>45577.277777777781</c:v>
                </c:pt>
                <c:pt idx="617">
                  <c:v>45577.284722222219</c:v>
                </c:pt>
                <c:pt idx="618">
                  <c:v>45577.291666666664</c:v>
                </c:pt>
                <c:pt idx="619">
                  <c:v>45577.298611111109</c:v>
                </c:pt>
                <c:pt idx="620">
                  <c:v>45577.305555555555</c:v>
                </c:pt>
                <c:pt idx="621">
                  <c:v>45577.3125</c:v>
                </c:pt>
                <c:pt idx="622">
                  <c:v>45577.319444444445</c:v>
                </c:pt>
                <c:pt idx="623">
                  <c:v>45577.326388888891</c:v>
                </c:pt>
                <c:pt idx="624">
                  <c:v>45577.333333333336</c:v>
                </c:pt>
                <c:pt idx="625">
                  <c:v>45577.340277777781</c:v>
                </c:pt>
                <c:pt idx="626">
                  <c:v>45577.347222222219</c:v>
                </c:pt>
                <c:pt idx="627">
                  <c:v>45577.354166666664</c:v>
                </c:pt>
                <c:pt idx="628">
                  <c:v>45577.361111111109</c:v>
                </c:pt>
                <c:pt idx="629">
                  <c:v>45577.368055555555</c:v>
                </c:pt>
                <c:pt idx="630">
                  <c:v>45577.375</c:v>
                </c:pt>
                <c:pt idx="631">
                  <c:v>45577.381944444445</c:v>
                </c:pt>
                <c:pt idx="632">
                  <c:v>45577.388888888891</c:v>
                </c:pt>
                <c:pt idx="633">
                  <c:v>45577.395833333336</c:v>
                </c:pt>
                <c:pt idx="634">
                  <c:v>45577.402777777781</c:v>
                </c:pt>
                <c:pt idx="635">
                  <c:v>45577.409722222219</c:v>
                </c:pt>
                <c:pt idx="636">
                  <c:v>45577.416666666664</c:v>
                </c:pt>
                <c:pt idx="637">
                  <c:v>45577.423611111109</c:v>
                </c:pt>
                <c:pt idx="638">
                  <c:v>45577.430555555555</c:v>
                </c:pt>
                <c:pt idx="639">
                  <c:v>45577.4375</c:v>
                </c:pt>
                <c:pt idx="640">
                  <c:v>45577.444444444445</c:v>
                </c:pt>
                <c:pt idx="641">
                  <c:v>45577.451388888891</c:v>
                </c:pt>
                <c:pt idx="642">
                  <c:v>45577.458333333336</c:v>
                </c:pt>
                <c:pt idx="643">
                  <c:v>45577.465277777781</c:v>
                </c:pt>
                <c:pt idx="644">
                  <c:v>45577.472222222219</c:v>
                </c:pt>
                <c:pt idx="645">
                  <c:v>45577.479166666664</c:v>
                </c:pt>
                <c:pt idx="646">
                  <c:v>45577.486111111109</c:v>
                </c:pt>
                <c:pt idx="647">
                  <c:v>45577.493055555555</c:v>
                </c:pt>
                <c:pt idx="648">
                  <c:v>45577.5</c:v>
                </c:pt>
                <c:pt idx="649">
                  <c:v>45577.506944444445</c:v>
                </c:pt>
                <c:pt idx="650">
                  <c:v>45577.513888888891</c:v>
                </c:pt>
                <c:pt idx="651">
                  <c:v>45577.520833333336</c:v>
                </c:pt>
                <c:pt idx="652">
                  <c:v>45577.527777777781</c:v>
                </c:pt>
                <c:pt idx="653">
                  <c:v>45577.534722222219</c:v>
                </c:pt>
                <c:pt idx="654">
                  <c:v>45577.541666666664</c:v>
                </c:pt>
                <c:pt idx="655">
                  <c:v>45577.548611111109</c:v>
                </c:pt>
                <c:pt idx="656">
                  <c:v>45577.555555555555</c:v>
                </c:pt>
                <c:pt idx="657">
                  <c:v>45577.5625</c:v>
                </c:pt>
                <c:pt idx="658">
                  <c:v>45577.569444444445</c:v>
                </c:pt>
                <c:pt idx="659">
                  <c:v>45577.576388888891</c:v>
                </c:pt>
                <c:pt idx="660">
                  <c:v>45577.583333333336</c:v>
                </c:pt>
                <c:pt idx="661">
                  <c:v>45577.590277777781</c:v>
                </c:pt>
                <c:pt idx="662">
                  <c:v>45577.597222222219</c:v>
                </c:pt>
                <c:pt idx="663">
                  <c:v>45577.604166666664</c:v>
                </c:pt>
                <c:pt idx="664">
                  <c:v>45577.611111111109</c:v>
                </c:pt>
                <c:pt idx="665">
                  <c:v>45577.618055555555</c:v>
                </c:pt>
                <c:pt idx="666">
                  <c:v>45577.625</c:v>
                </c:pt>
                <c:pt idx="667">
                  <c:v>45577.631944444445</c:v>
                </c:pt>
                <c:pt idx="668">
                  <c:v>45577.638888888891</c:v>
                </c:pt>
                <c:pt idx="669">
                  <c:v>45577.645833333336</c:v>
                </c:pt>
                <c:pt idx="670">
                  <c:v>45577.652777777781</c:v>
                </c:pt>
                <c:pt idx="671">
                  <c:v>45577.659722222219</c:v>
                </c:pt>
                <c:pt idx="672">
                  <c:v>45577.666666666664</c:v>
                </c:pt>
                <c:pt idx="673">
                  <c:v>45577.673611111109</c:v>
                </c:pt>
                <c:pt idx="674">
                  <c:v>45577.680555555555</c:v>
                </c:pt>
                <c:pt idx="675">
                  <c:v>45577.6875</c:v>
                </c:pt>
                <c:pt idx="676">
                  <c:v>45577.694444444445</c:v>
                </c:pt>
                <c:pt idx="677">
                  <c:v>45577.701388888891</c:v>
                </c:pt>
                <c:pt idx="678">
                  <c:v>45577.708333333336</c:v>
                </c:pt>
                <c:pt idx="679">
                  <c:v>45577.715277777781</c:v>
                </c:pt>
                <c:pt idx="680">
                  <c:v>45577.722222222219</c:v>
                </c:pt>
                <c:pt idx="681">
                  <c:v>45577.729166666664</c:v>
                </c:pt>
                <c:pt idx="682">
                  <c:v>45577.736111111109</c:v>
                </c:pt>
                <c:pt idx="683">
                  <c:v>45577.743055555555</c:v>
                </c:pt>
                <c:pt idx="684">
                  <c:v>45577.75</c:v>
                </c:pt>
                <c:pt idx="685">
                  <c:v>45577.756944444445</c:v>
                </c:pt>
                <c:pt idx="686">
                  <c:v>45577.763888888891</c:v>
                </c:pt>
                <c:pt idx="687">
                  <c:v>45577.770833333336</c:v>
                </c:pt>
                <c:pt idx="688">
                  <c:v>45577.777777777781</c:v>
                </c:pt>
                <c:pt idx="689">
                  <c:v>45577.784722222219</c:v>
                </c:pt>
                <c:pt idx="690">
                  <c:v>45577.791666666664</c:v>
                </c:pt>
                <c:pt idx="691">
                  <c:v>45577.798611111109</c:v>
                </c:pt>
                <c:pt idx="692">
                  <c:v>45577.805555555555</c:v>
                </c:pt>
                <c:pt idx="693">
                  <c:v>45577.8125</c:v>
                </c:pt>
                <c:pt idx="694">
                  <c:v>45577.819444444445</c:v>
                </c:pt>
                <c:pt idx="695">
                  <c:v>45577.826388888891</c:v>
                </c:pt>
                <c:pt idx="696">
                  <c:v>45577.833333333336</c:v>
                </c:pt>
                <c:pt idx="697">
                  <c:v>45577.840277777781</c:v>
                </c:pt>
                <c:pt idx="698">
                  <c:v>45577.847222222219</c:v>
                </c:pt>
                <c:pt idx="699">
                  <c:v>45577.854166666664</c:v>
                </c:pt>
                <c:pt idx="700">
                  <c:v>45577.861111111109</c:v>
                </c:pt>
                <c:pt idx="701">
                  <c:v>45577.868055555555</c:v>
                </c:pt>
                <c:pt idx="702">
                  <c:v>45577.875</c:v>
                </c:pt>
                <c:pt idx="703">
                  <c:v>45577.881944444445</c:v>
                </c:pt>
                <c:pt idx="704">
                  <c:v>45577.888888888891</c:v>
                </c:pt>
                <c:pt idx="705">
                  <c:v>45577.895833333336</c:v>
                </c:pt>
                <c:pt idx="706">
                  <c:v>45577.902777777781</c:v>
                </c:pt>
                <c:pt idx="707">
                  <c:v>45577.909722222219</c:v>
                </c:pt>
                <c:pt idx="708">
                  <c:v>45577.916666666664</c:v>
                </c:pt>
                <c:pt idx="709">
                  <c:v>45577.923611111109</c:v>
                </c:pt>
                <c:pt idx="710">
                  <c:v>45577.930555555555</c:v>
                </c:pt>
                <c:pt idx="711">
                  <c:v>45577.9375</c:v>
                </c:pt>
                <c:pt idx="712">
                  <c:v>45577.944444444445</c:v>
                </c:pt>
                <c:pt idx="713">
                  <c:v>45577.951388888891</c:v>
                </c:pt>
                <c:pt idx="714">
                  <c:v>45577.958333333336</c:v>
                </c:pt>
                <c:pt idx="715">
                  <c:v>45577.965277777781</c:v>
                </c:pt>
                <c:pt idx="716">
                  <c:v>45577.972222222219</c:v>
                </c:pt>
                <c:pt idx="717">
                  <c:v>45577.979166666664</c:v>
                </c:pt>
                <c:pt idx="718">
                  <c:v>45577.986111111109</c:v>
                </c:pt>
                <c:pt idx="719">
                  <c:v>45577.993055555555</c:v>
                </c:pt>
                <c:pt idx="720">
                  <c:v>45578</c:v>
                </c:pt>
                <c:pt idx="721">
                  <c:v>45578.006944444445</c:v>
                </c:pt>
                <c:pt idx="722">
                  <c:v>45578.013888888891</c:v>
                </c:pt>
                <c:pt idx="723">
                  <c:v>45578.020833333336</c:v>
                </c:pt>
                <c:pt idx="724">
                  <c:v>45578.027777777781</c:v>
                </c:pt>
                <c:pt idx="725">
                  <c:v>45578.034722222219</c:v>
                </c:pt>
                <c:pt idx="726">
                  <c:v>45578.041666666664</c:v>
                </c:pt>
                <c:pt idx="727">
                  <c:v>45578.048611111109</c:v>
                </c:pt>
                <c:pt idx="728">
                  <c:v>45578.055555555555</c:v>
                </c:pt>
                <c:pt idx="729">
                  <c:v>45578.0625</c:v>
                </c:pt>
                <c:pt idx="730">
                  <c:v>45578.069444444445</c:v>
                </c:pt>
                <c:pt idx="731">
                  <c:v>45578.076388888891</c:v>
                </c:pt>
                <c:pt idx="732">
                  <c:v>45578.083333333336</c:v>
                </c:pt>
                <c:pt idx="733">
                  <c:v>45578.090277777781</c:v>
                </c:pt>
                <c:pt idx="734">
                  <c:v>45578.097222222219</c:v>
                </c:pt>
                <c:pt idx="735">
                  <c:v>45578.104166666664</c:v>
                </c:pt>
                <c:pt idx="736">
                  <c:v>45578.111111111109</c:v>
                </c:pt>
                <c:pt idx="737">
                  <c:v>45578.118055555555</c:v>
                </c:pt>
                <c:pt idx="738">
                  <c:v>45578.125</c:v>
                </c:pt>
                <c:pt idx="739">
                  <c:v>45578.131944444445</c:v>
                </c:pt>
                <c:pt idx="740">
                  <c:v>45578.138888888891</c:v>
                </c:pt>
                <c:pt idx="741">
                  <c:v>45578.145833333336</c:v>
                </c:pt>
                <c:pt idx="742">
                  <c:v>45578.152777777781</c:v>
                </c:pt>
                <c:pt idx="743">
                  <c:v>45578.159722222219</c:v>
                </c:pt>
                <c:pt idx="744">
                  <c:v>45578.166666666664</c:v>
                </c:pt>
                <c:pt idx="745">
                  <c:v>45578.173611111109</c:v>
                </c:pt>
                <c:pt idx="746">
                  <c:v>45578.180555555555</c:v>
                </c:pt>
                <c:pt idx="747">
                  <c:v>45578.1875</c:v>
                </c:pt>
                <c:pt idx="748">
                  <c:v>45578.194444444445</c:v>
                </c:pt>
                <c:pt idx="749">
                  <c:v>45578.201388888891</c:v>
                </c:pt>
                <c:pt idx="750">
                  <c:v>45578.208333333336</c:v>
                </c:pt>
                <c:pt idx="751">
                  <c:v>45578.215277777781</c:v>
                </c:pt>
                <c:pt idx="752">
                  <c:v>45578.222222222219</c:v>
                </c:pt>
                <c:pt idx="753">
                  <c:v>45578.229166666664</c:v>
                </c:pt>
                <c:pt idx="754">
                  <c:v>45578.236111111109</c:v>
                </c:pt>
                <c:pt idx="755">
                  <c:v>45578.243055555555</c:v>
                </c:pt>
                <c:pt idx="756">
                  <c:v>45578.25</c:v>
                </c:pt>
                <c:pt idx="757">
                  <c:v>45578.256944444445</c:v>
                </c:pt>
                <c:pt idx="758">
                  <c:v>45578.263888888891</c:v>
                </c:pt>
                <c:pt idx="759">
                  <c:v>45578.270833333336</c:v>
                </c:pt>
                <c:pt idx="760">
                  <c:v>45578.277777777781</c:v>
                </c:pt>
                <c:pt idx="761">
                  <c:v>45578.284722222219</c:v>
                </c:pt>
                <c:pt idx="762">
                  <c:v>45578.291666666664</c:v>
                </c:pt>
                <c:pt idx="763">
                  <c:v>45578.298611111109</c:v>
                </c:pt>
                <c:pt idx="764">
                  <c:v>45578.305555555555</c:v>
                </c:pt>
                <c:pt idx="765">
                  <c:v>45578.3125</c:v>
                </c:pt>
                <c:pt idx="766">
                  <c:v>45578.319444444445</c:v>
                </c:pt>
                <c:pt idx="767">
                  <c:v>45578.326388888891</c:v>
                </c:pt>
                <c:pt idx="768">
                  <c:v>45578.333333333336</c:v>
                </c:pt>
                <c:pt idx="769">
                  <c:v>45578.340277777781</c:v>
                </c:pt>
                <c:pt idx="770">
                  <c:v>45578.347222222219</c:v>
                </c:pt>
                <c:pt idx="771">
                  <c:v>45578.354166666664</c:v>
                </c:pt>
                <c:pt idx="772">
                  <c:v>45578.361111111109</c:v>
                </c:pt>
                <c:pt idx="773">
                  <c:v>45578.368055555555</c:v>
                </c:pt>
                <c:pt idx="774">
                  <c:v>45578.375</c:v>
                </c:pt>
                <c:pt idx="775">
                  <c:v>45578.381944444445</c:v>
                </c:pt>
                <c:pt idx="776">
                  <c:v>45578.388888888891</c:v>
                </c:pt>
                <c:pt idx="777">
                  <c:v>45578.395833333336</c:v>
                </c:pt>
                <c:pt idx="778">
                  <c:v>45578.402777777781</c:v>
                </c:pt>
                <c:pt idx="779">
                  <c:v>45578.409722222219</c:v>
                </c:pt>
                <c:pt idx="780">
                  <c:v>45578.416666666664</c:v>
                </c:pt>
                <c:pt idx="781">
                  <c:v>45578.423611111109</c:v>
                </c:pt>
                <c:pt idx="782">
                  <c:v>45578.430555555555</c:v>
                </c:pt>
                <c:pt idx="783">
                  <c:v>45578.4375</c:v>
                </c:pt>
                <c:pt idx="784">
                  <c:v>45578.444444444445</c:v>
                </c:pt>
                <c:pt idx="785">
                  <c:v>45578.451388888891</c:v>
                </c:pt>
                <c:pt idx="786">
                  <c:v>45578.458333333336</c:v>
                </c:pt>
                <c:pt idx="787">
                  <c:v>45578.465277777781</c:v>
                </c:pt>
                <c:pt idx="788">
                  <c:v>45578.472222222219</c:v>
                </c:pt>
                <c:pt idx="789">
                  <c:v>45578.479166666664</c:v>
                </c:pt>
                <c:pt idx="790">
                  <c:v>45578.486111111109</c:v>
                </c:pt>
                <c:pt idx="791">
                  <c:v>45578.493055555555</c:v>
                </c:pt>
                <c:pt idx="792">
                  <c:v>45578.5</c:v>
                </c:pt>
                <c:pt idx="793">
                  <c:v>45578.506944444445</c:v>
                </c:pt>
                <c:pt idx="794">
                  <c:v>45578.513888888891</c:v>
                </c:pt>
                <c:pt idx="795">
                  <c:v>45578.520833333336</c:v>
                </c:pt>
                <c:pt idx="796">
                  <c:v>45578.527777777781</c:v>
                </c:pt>
                <c:pt idx="797">
                  <c:v>45578.534722222219</c:v>
                </c:pt>
                <c:pt idx="798">
                  <c:v>45578.541666666664</c:v>
                </c:pt>
                <c:pt idx="799">
                  <c:v>45578.548611111109</c:v>
                </c:pt>
                <c:pt idx="800">
                  <c:v>45578.555555555555</c:v>
                </c:pt>
                <c:pt idx="801">
                  <c:v>45578.5625</c:v>
                </c:pt>
                <c:pt idx="802">
                  <c:v>45578.569444444445</c:v>
                </c:pt>
                <c:pt idx="803">
                  <c:v>45578.576388888891</c:v>
                </c:pt>
                <c:pt idx="804">
                  <c:v>45578.583333333336</c:v>
                </c:pt>
                <c:pt idx="805">
                  <c:v>45578.590277777781</c:v>
                </c:pt>
                <c:pt idx="806">
                  <c:v>45578.597222222219</c:v>
                </c:pt>
                <c:pt idx="807">
                  <c:v>45578.604166666664</c:v>
                </c:pt>
                <c:pt idx="808">
                  <c:v>45578.611111111109</c:v>
                </c:pt>
                <c:pt idx="809">
                  <c:v>45578.618055555555</c:v>
                </c:pt>
                <c:pt idx="810">
                  <c:v>45578.625</c:v>
                </c:pt>
                <c:pt idx="811">
                  <c:v>45578.631944444445</c:v>
                </c:pt>
                <c:pt idx="812">
                  <c:v>45578.638888888891</c:v>
                </c:pt>
                <c:pt idx="813">
                  <c:v>45578.645833333336</c:v>
                </c:pt>
                <c:pt idx="814">
                  <c:v>45578.652777777781</c:v>
                </c:pt>
                <c:pt idx="815">
                  <c:v>45578.659722222219</c:v>
                </c:pt>
                <c:pt idx="816">
                  <c:v>45578.666666666664</c:v>
                </c:pt>
                <c:pt idx="817">
                  <c:v>45578.673611111109</c:v>
                </c:pt>
                <c:pt idx="818">
                  <c:v>45578.680555555555</c:v>
                </c:pt>
                <c:pt idx="819">
                  <c:v>45578.6875</c:v>
                </c:pt>
                <c:pt idx="820">
                  <c:v>45578.694444444445</c:v>
                </c:pt>
                <c:pt idx="821">
                  <c:v>45578.701388888891</c:v>
                </c:pt>
                <c:pt idx="822">
                  <c:v>45578.708333333336</c:v>
                </c:pt>
                <c:pt idx="823">
                  <c:v>45578.715277777781</c:v>
                </c:pt>
                <c:pt idx="824">
                  <c:v>45578.722222222219</c:v>
                </c:pt>
                <c:pt idx="825">
                  <c:v>45578.729166666664</c:v>
                </c:pt>
                <c:pt idx="826">
                  <c:v>45578.736111111109</c:v>
                </c:pt>
                <c:pt idx="827">
                  <c:v>45578.743055555555</c:v>
                </c:pt>
                <c:pt idx="828">
                  <c:v>45578.75</c:v>
                </c:pt>
                <c:pt idx="829">
                  <c:v>45578.756944444445</c:v>
                </c:pt>
                <c:pt idx="830">
                  <c:v>45578.763888888891</c:v>
                </c:pt>
                <c:pt idx="831">
                  <c:v>45578.770833333336</c:v>
                </c:pt>
                <c:pt idx="832">
                  <c:v>45578.777777777781</c:v>
                </c:pt>
                <c:pt idx="833">
                  <c:v>45578.784722222219</c:v>
                </c:pt>
                <c:pt idx="834">
                  <c:v>45578.791666666664</c:v>
                </c:pt>
                <c:pt idx="835">
                  <c:v>45578.798611111109</c:v>
                </c:pt>
                <c:pt idx="836">
                  <c:v>45578.805555555555</c:v>
                </c:pt>
                <c:pt idx="837">
                  <c:v>45578.8125</c:v>
                </c:pt>
                <c:pt idx="838">
                  <c:v>45578.819444444445</c:v>
                </c:pt>
                <c:pt idx="839">
                  <c:v>45578.826388888891</c:v>
                </c:pt>
                <c:pt idx="840">
                  <c:v>45578.833333333336</c:v>
                </c:pt>
                <c:pt idx="841">
                  <c:v>45578.840277777781</c:v>
                </c:pt>
                <c:pt idx="842">
                  <c:v>45578.847222222219</c:v>
                </c:pt>
                <c:pt idx="843">
                  <c:v>45578.854166666664</c:v>
                </c:pt>
                <c:pt idx="844">
                  <c:v>45578.861111111109</c:v>
                </c:pt>
                <c:pt idx="845">
                  <c:v>45578.868055555555</c:v>
                </c:pt>
                <c:pt idx="846">
                  <c:v>45578.875</c:v>
                </c:pt>
                <c:pt idx="847">
                  <c:v>45578.881944444445</c:v>
                </c:pt>
                <c:pt idx="848">
                  <c:v>45578.888888888891</c:v>
                </c:pt>
                <c:pt idx="849">
                  <c:v>45578.895833333336</c:v>
                </c:pt>
                <c:pt idx="850">
                  <c:v>45578.902777777781</c:v>
                </c:pt>
                <c:pt idx="851">
                  <c:v>45578.909722222219</c:v>
                </c:pt>
                <c:pt idx="852">
                  <c:v>45578.916666666664</c:v>
                </c:pt>
                <c:pt idx="853">
                  <c:v>45578.923611111109</c:v>
                </c:pt>
                <c:pt idx="854">
                  <c:v>45578.930555555555</c:v>
                </c:pt>
                <c:pt idx="855">
                  <c:v>45578.9375</c:v>
                </c:pt>
                <c:pt idx="856">
                  <c:v>45578.944444444445</c:v>
                </c:pt>
                <c:pt idx="857">
                  <c:v>45578.951388888891</c:v>
                </c:pt>
                <c:pt idx="858">
                  <c:v>45578.958333333336</c:v>
                </c:pt>
                <c:pt idx="859">
                  <c:v>45578.965277777781</c:v>
                </c:pt>
                <c:pt idx="860">
                  <c:v>45578.972222222219</c:v>
                </c:pt>
                <c:pt idx="861">
                  <c:v>45578.979166666664</c:v>
                </c:pt>
                <c:pt idx="862">
                  <c:v>45578.986111111109</c:v>
                </c:pt>
                <c:pt idx="863">
                  <c:v>45578.993055555555</c:v>
                </c:pt>
                <c:pt idx="864">
                  <c:v>45579</c:v>
                </c:pt>
                <c:pt idx="865">
                  <c:v>45579.006944444445</c:v>
                </c:pt>
                <c:pt idx="866">
                  <c:v>45579.013888888891</c:v>
                </c:pt>
                <c:pt idx="867">
                  <c:v>45579.020833333336</c:v>
                </c:pt>
                <c:pt idx="868">
                  <c:v>45579.027777777781</c:v>
                </c:pt>
                <c:pt idx="869">
                  <c:v>45579.034722222219</c:v>
                </c:pt>
                <c:pt idx="870">
                  <c:v>45579.041666666664</c:v>
                </c:pt>
                <c:pt idx="871">
                  <c:v>45579.048611111109</c:v>
                </c:pt>
                <c:pt idx="872">
                  <c:v>45579.055555555555</c:v>
                </c:pt>
                <c:pt idx="873">
                  <c:v>45579.0625</c:v>
                </c:pt>
                <c:pt idx="874">
                  <c:v>45579.069444444445</c:v>
                </c:pt>
                <c:pt idx="875">
                  <c:v>45579.076388888891</c:v>
                </c:pt>
                <c:pt idx="876">
                  <c:v>45579.083333333336</c:v>
                </c:pt>
                <c:pt idx="877">
                  <c:v>45579.090277777781</c:v>
                </c:pt>
                <c:pt idx="878">
                  <c:v>45579.097222222219</c:v>
                </c:pt>
                <c:pt idx="879">
                  <c:v>45579.104166666664</c:v>
                </c:pt>
                <c:pt idx="880">
                  <c:v>45579.111111111109</c:v>
                </c:pt>
                <c:pt idx="881">
                  <c:v>45579.118055555555</c:v>
                </c:pt>
                <c:pt idx="882">
                  <c:v>45579.125</c:v>
                </c:pt>
                <c:pt idx="883">
                  <c:v>45579.131944444445</c:v>
                </c:pt>
                <c:pt idx="884">
                  <c:v>45579.138888888891</c:v>
                </c:pt>
                <c:pt idx="885">
                  <c:v>45579.145833333336</c:v>
                </c:pt>
                <c:pt idx="886">
                  <c:v>45579.152777777781</c:v>
                </c:pt>
                <c:pt idx="887">
                  <c:v>45579.159722222219</c:v>
                </c:pt>
                <c:pt idx="888">
                  <c:v>45579.166666666664</c:v>
                </c:pt>
                <c:pt idx="889">
                  <c:v>45579.173611111109</c:v>
                </c:pt>
                <c:pt idx="890">
                  <c:v>45579.180555555555</c:v>
                </c:pt>
                <c:pt idx="891">
                  <c:v>45579.1875</c:v>
                </c:pt>
                <c:pt idx="892">
                  <c:v>45579.194444444445</c:v>
                </c:pt>
                <c:pt idx="893">
                  <c:v>45579.201388888891</c:v>
                </c:pt>
                <c:pt idx="894">
                  <c:v>45579.208333333336</c:v>
                </c:pt>
                <c:pt idx="895">
                  <c:v>45579.215277777781</c:v>
                </c:pt>
                <c:pt idx="896">
                  <c:v>45579.222222222219</c:v>
                </c:pt>
                <c:pt idx="897">
                  <c:v>45579.229166666664</c:v>
                </c:pt>
                <c:pt idx="898">
                  <c:v>45579.236111111109</c:v>
                </c:pt>
                <c:pt idx="899">
                  <c:v>45579.243055555555</c:v>
                </c:pt>
                <c:pt idx="900">
                  <c:v>45579.25</c:v>
                </c:pt>
                <c:pt idx="901">
                  <c:v>45579.256944444445</c:v>
                </c:pt>
                <c:pt idx="902">
                  <c:v>45579.263888888891</c:v>
                </c:pt>
                <c:pt idx="903">
                  <c:v>45579.270833333336</c:v>
                </c:pt>
                <c:pt idx="904">
                  <c:v>45579.277777777781</c:v>
                </c:pt>
                <c:pt idx="905">
                  <c:v>45579.284722222219</c:v>
                </c:pt>
                <c:pt idx="906">
                  <c:v>45579.291666666664</c:v>
                </c:pt>
                <c:pt idx="907">
                  <c:v>45579.298611111109</c:v>
                </c:pt>
                <c:pt idx="908">
                  <c:v>45579.305555555555</c:v>
                </c:pt>
                <c:pt idx="909">
                  <c:v>45579.3125</c:v>
                </c:pt>
                <c:pt idx="910">
                  <c:v>45579.319444444445</c:v>
                </c:pt>
                <c:pt idx="911">
                  <c:v>45579.326388888891</c:v>
                </c:pt>
                <c:pt idx="912">
                  <c:v>45579.333333333336</c:v>
                </c:pt>
                <c:pt idx="913">
                  <c:v>45579.340277777781</c:v>
                </c:pt>
                <c:pt idx="914">
                  <c:v>45579.347222222219</c:v>
                </c:pt>
                <c:pt idx="915">
                  <c:v>45579.354166666664</c:v>
                </c:pt>
                <c:pt idx="916">
                  <c:v>45579.361111111109</c:v>
                </c:pt>
                <c:pt idx="917">
                  <c:v>45579.368055555555</c:v>
                </c:pt>
                <c:pt idx="918">
                  <c:v>45579.375</c:v>
                </c:pt>
                <c:pt idx="919">
                  <c:v>45579.381944444445</c:v>
                </c:pt>
                <c:pt idx="920">
                  <c:v>45579.388888888891</c:v>
                </c:pt>
                <c:pt idx="921">
                  <c:v>45579.395833333336</c:v>
                </c:pt>
                <c:pt idx="922">
                  <c:v>45579.402777777781</c:v>
                </c:pt>
                <c:pt idx="923">
                  <c:v>45579.409722222219</c:v>
                </c:pt>
                <c:pt idx="924">
                  <c:v>45579.416666666664</c:v>
                </c:pt>
                <c:pt idx="925">
                  <c:v>45579.423611111109</c:v>
                </c:pt>
                <c:pt idx="926">
                  <c:v>45579.430555555555</c:v>
                </c:pt>
                <c:pt idx="927">
                  <c:v>45579.4375</c:v>
                </c:pt>
                <c:pt idx="928">
                  <c:v>45579.444444444445</c:v>
                </c:pt>
                <c:pt idx="929">
                  <c:v>45579.451388888891</c:v>
                </c:pt>
                <c:pt idx="930">
                  <c:v>45579.458333333336</c:v>
                </c:pt>
                <c:pt idx="931">
                  <c:v>45579.465277777781</c:v>
                </c:pt>
                <c:pt idx="932">
                  <c:v>45579.472222222219</c:v>
                </c:pt>
                <c:pt idx="933">
                  <c:v>45579.479166666664</c:v>
                </c:pt>
                <c:pt idx="934">
                  <c:v>45579.486111111109</c:v>
                </c:pt>
                <c:pt idx="935">
                  <c:v>45579.493055555555</c:v>
                </c:pt>
                <c:pt idx="936">
                  <c:v>45579.5</c:v>
                </c:pt>
                <c:pt idx="937">
                  <c:v>45579.506944444445</c:v>
                </c:pt>
                <c:pt idx="938">
                  <c:v>45579.513888888891</c:v>
                </c:pt>
                <c:pt idx="939">
                  <c:v>45579.520833333336</c:v>
                </c:pt>
                <c:pt idx="940">
                  <c:v>45579.527777777781</c:v>
                </c:pt>
                <c:pt idx="941">
                  <c:v>45579.534722222219</c:v>
                </c:pt>
                <c:pt idx="942">
                  <c:v>45579.541666666664</c:v>
                </c:pt>
                <c:pt idx="943">
                  <c:v>45579.548611111109</c:v>
                </c:pt>
                <c:pt idx="944">
                  <c:v>45579.555555555555</c:v>
                </c:pt>
                <c:pt idx="945">
                  <c:v>45579.5625</c:v>
                </c:pt>
                <c:pt idx="946">
                  <c:v>45579.569444444445</c:v>
                </c:pt>
                <c:pt idx="947">
                  <c:v>45579.576388888891</c:v>
                </c:pt>
                <c:pt idx="948">
                  <c:v>45579.583333333336</c:v>
                </c:pt>
                <c:pt idx="949">
                  <c:v>45579.590277777781</c:v>
                </c:pt>
                <c:pt idx="950">
                  <c:v>45579.597222222219</c:v>
                </c:pt>
                <c:pt idx="951">
                  <c:v>45579.604166666664</c:v>
                </c:pt>
                <c:pt idx="952">
                  <c:v>45579.611111111109</c:v>
                </c:pt>
                <c:pt idx="953">
                  <c:v>45579.618055555555</c:v>
                </c:pt>
                <c:pt idx="954">
                  <c:v>45579.625</c:v>
                </c:pt>
                <c:pt idx="955">
                  <c:v>45579.631944444445</c:v>
                </c:pt>
                <c:pt idx="956">
                  <c:v>45579.638888888891</c:v>
                </c:pt>
                <c:pt idx="957">
                  <c:v>45579.645833333336</c:v>
                </c:pt>
                <c:pt idx="958">
                  <c:v>45579.652777777781</c:v>
                </c:pt>
                <c:pt idx="959">
                  <c:v>45579.659722222219</c:v>
                </c:pt>
                <c:pt idx="960">
                  <c:v>45579.666666666664</c:v>
                </c:pt>
                <c:pt idx="961">
                  <c:v>45579.673611111109</c:v>
                </c:pt>
                <c:pt idx="962">
                  <c:v>45579.680555555555</c:v>
                </c:pt>
                <c:pt idx="963">
                  <c:v>45579.6875</c:v>
                </c:pt>
                <c:pt idx="964">
                  <c:v>45579.694444444445</c:v>
                </c:pt>
                <c:pt idx="965">
                  <c:v>45579.701388888891</c:v>
                </c:pt>
                <c:pt idx="966">
                  <c:v>45579.708333333336</c:v>
                </c:pt>
                <c:pt idx="967">
                  <c:v>45579.715277777781</c:v>
                </c:pt>
                <c:pt idx="968">
                  <c:v>45579.722222222219</c:v>
                </c:pt>
                <c:pt idx="969">
                  <c:v>45579.729166666664</c:v>
                </c:pt>
                <c:pt idx="970">
                  <c:v>45579.736111111109</c:v>
                </c:pt>
                <c:pt idx="971">
                  <c:v>45579.743055555555</c:v>
                </c:pt>
                <c:pt idx="972">
                  <c:v>45579.75</c:v>
                </c:pt>
                <c:pt idx="973">
                  <c:v>45579.756944444445</c:v>
                </c:pt>
                <c:pt idx="974">
                  <c:v>45579.763888888891</c:v>
                </c:pt>
                <c:pt idx="975">
                  <c:v>45579.770833333336</c:v>
                </c:pt>
                <c:pt idx="976">
                  <c:v>45579.777777777781</c:v>
                </c:pt>
                <c:pt idx="977">
                  <c:v>45579.784722222219</c:v>
                </c:pt>
                <c:pt idx="978">
                  <c:v>45579.791666666664</c:v>
                </c:pt>
                <c:pt idx="979">
                  <c:v>45579.798611111109</c:v>
                </c:pt>
                <c:pt idx="980">
                  <c:v>45579.805555555555</c:v>
                </c:pt>
                <c:pt idx="981">
                  <c:v>45579.8125</c:v>
                </c:pt>
                <c:pt idx="982">
                  <c:v>45579.819444444445</c:v>
                </c:pt>
                <c:pt idx="983">
                  <c:v>45579.826388888891</c:v>
                </c:pt>
                <c:pt idx="984">
                  <c:v>45579.833333333336</c:v>
                </c:pt>
                <c:pt idx="985">
                  <c:v>45579.840277777781</c:v>
                </c:pt>
                <c:pt idx="986">
                  <c:v>45579.847222222219</c:v>
                </c:pt>
                <c:pt idx="987">
                  <c:v>45579.854166666664</c:v>
                </c:pt>
                <c:pt idx="988">
                  <c:v>45579.861111111109</c:v>
                </c:pt>
                <c:pt idx="989">
                  <c:v>45579.868055555555</c:v>
                </c:pt>
                <c:pt idx="990">
                  <c:v>45579.875</c:v>
                </c:pt>
                <c:pt idx="991">
                  <c:v>45579.881944444445</c:v>
                </c:pt>
                <c:pt idx="992">
                  <c:v>45579.888888888891</c:v>
                </c:pt>
                <c:pt idx="993">
                  <c:v>45579.895833333336</c:v>
                </c:pt>
                <c:pt idx="994">
                  <c:v>45579.902777777781</c:v>
                </c:pt>
                <c:pt idx="995">
                  <c:v>45579.909722222219</c:v>
                </c:pt>
                <c:pt idx="996">
                  <c:v>45579.916666666664</c:v>
                </c:pt>
                <c:pt idx="997">
                  <c:v>45579.923611111109</c:v>
                </c:pt>
                <c:pt idx="998">
                  <c:v>45579.930555555555</c:v>
                </c:pt>
                <c:pt idx="999">
                  <c:v>45579.9375</c:v>
                </c:pt>
                <c:pt idx="1000">
                  <c:v>45579.944444444445</c:v>
                </c:pt>
                <c:pt idx="1001">
                  <c:v>45579.951388888891</c:v>
                </c:pt>
                <c:pt idx="1002">
                  <c:v>45579.958333333336</c:v>
                </c:pt>
                <c:pt idx="1003">
                  <c:v>45579.965277777781</c:v>
                </c:pt>
                <c:pt idx="1004">
                  <c:v>45579.972222222219</c:v>
                </c:pt>
                <c:pt idx="1005">
                  <c:v>45579.979166666664</c:v>
                </c:pt>
                <c:pt idx="1006">
                  <c:v>45579.986111111109</c:v>
                </c:pt>
                <c:pt idx="1007">
                  <c:v>45579.993055555555</c:v>
                </c:pt>
              </c:numCache>
            </c:numRef>
          </c:cat>
          <c:val>
            <c:numRef>
              <c:f>trend705547511!$C$4:$C$1011</c:f>
              <c:numCache>
                <c:formatCode>General</c:formatCode>
                <c:ptCount val="1008"/>
                <c:pt idx="0">
                  <c:v>1.7765749245882001</c:v>
                </c:pt>
                <c:pt idx="1">
                  <c:v>1.6250541433692001</c:v>
                </c:pt>
                <c:pt idx="2">
                  <c:v>1.5100287273526201</c:v>
                </c:pt>
                <c:pt idx="3">
                  <c:v>1.4873580075800401</c:v>
                </c:pt>
                <c:pt idx="4">
                  <c:v>1.5729250386357301</c:v>
                </c:pt>
                <c:pt idx="5">
                  <c:v>1.6474986448883999</c:v>
                </c:pt>
                <c:pt idx="6">
                  <c:v>1.63521338254213</c:v>
                </c:pt>
                <c:pt idx="7">
                  <c:v>1.48861408233643</c:v>
                </c:pt>
                <c:pt idx="8">
                  <c:v>1.42132677137852</c:v>
                </c:pt>
                <c:pt idx="9">
                  <c:v>1.5749653801322001</c:v>
                </c:pt>
                <c:pt idx="10">
                  <c:v>1.45174888893962</c:v>
                </c:pt>
                <c:pt idx="11">
                  <c:v>1.5152749605476901</c:v>
                </c:pt>
                <c:pt idx="12">
                  <c:v>1.3761183246970199</c:v>
                </c:pt>
                <c:pt idx="13">
                  <c:v>1.5214558690786399</c:v>
                </c:pt>
                <c:pt idx="14">
                  <c:v>1.5711853280663499</c:v>
                </c:pt>
                <c:pt idx="15">
                  <c:v>1.8430035561323199</c:v>
                </c:pt>
                <c:pt idx="16">
                  <c:v>1.7265692353248601</c:v>
                </c:pt>
                <c:pt idx="17">
                  <c:v>1.6063665971159899</c:v>
                </c:pt>
                <c:pt idx="18">
                  <c:v>1.7942439764738101</c:v>
                </c:pt>
                <c:pt idx="19">
                  <c:v>1.65900662541389</c:v>
                </c:pt>
                <c:pt idx="20">
                  <c:v>1.64877790957689</c:v>
                </c:pt>
                <c:pt idx="21">
                  <c:v>1.7038956284522999</c:v>
                </c:pt>
                <c:pt idx="22">
                  <c:v>1.4258085750043401</c:v>
                </c:pt>
                <c:pt idx="23">
                  <c:v>1.73801854252815</c:v>
                </c:pt>
                <c:pt idx="24">
                  <c:v>1.6129111871123301</c:v>
                </c:pt>
                <c:pt idx="25">
                  <c:v>1.3648442924022699</c:v>
                </c:pt>
                <c:pt idx="26">
                  <c:v>1.3401228934526399</c:v>
                </c:pt>
                <c:pt idx="27">
                  <c:v>1.38932075351477</c:v>
                </c:pt>
                <c:pt idx="28">
                  <c:v>1.3978434726595901</c:v>
                </c:pt>
                <c:pt idx="29">
                  <c:v>1.32709611207247</c:v>
                </c:pt>
                <c:pt idx="30">
                  <c:v>1.39404544606805</c:v>
                </c:pt>
                <c:pt idx="31">
                  <c:v>1.4346021227538599</c:v>
                </c:pt>
                <c:pt idx="32">
                  <c:v>1.39671573415399</c:v>
                </c:pt>
                <c:pt idx="33">
                  <c:v>1.43288066610694</c:v>
                </c:pt>
                <c:pt idx="34">
                  <c:v>1.3605557382106801</c:v>
                </c:pt>
                <c:pt idx="35">
                  <c:v>1.4005140401423</c:v>
                </c:pt>
                <c:pt idx="36">
                  <c:v>1.46745983511209</c:v>
                </c:pt>
                <c:pt idx="37">
                  <c:v>1.3243572786450399</c:v>
                </c:pt>
                <c:pt idx="38">
                  <c:v>1.2831586413085501</c:v>
                </c:pt>
                <c:pt idx="39">
                  <c:v>1.4105762355029601</c:v>
                </c:pt>
                <c:pt idx="40">
                  <c:v>1.37658584862947</c:v>
                </c:pt>
                <c:pt idx="41">
                  <c:v>1.43077000975609</c:v>
                </c:pt>
                <c:pt idx="42">
                  <c:v>1.4042044989764699</c:v>
                </c:pt>
                <c:pt idx="43">
                  <c:v>1.4775893650948999</c:v>
                </c:pt>
                <c:pt idx="44">
                  <c:v>1.6812808811664599</c:v>
                </c:pt>
                <c:pt idx="45">
                  <c:v>1.5911161899566699</c:v>
                </c:pt>
                <c:pt idx="46">
                  <c:v>1.6189470887184101</c:v>
                </c:pt>
                <c:pt idx="47">
                  <c:v>1.6004988923668899</c:v>
                </c:pt>
                <c:pt idx="48">
                  <c:v>1.5541587956249701</c:v>
                </c:pt>
                <c:pt idx="49">
                  <c:v>1.7913112416863399</c:v>
                </c:pt>
                <c:pt idx="50">
                  <c:v>1.85005757957697</c:v>
                </c:pt>
                <c:pt idx="51">
                  <c:v>1.8082626163959501</c:v>
                </c:pt>
                <c:pt idx="52">
                  <c:v>2.1619943901896499</c:v>
                </c:pt>
                <c:pt idx="53">
                  <c:v>1.78478583693504</c:v>
                </c:pt>
                <c:pt idx="54">
                  <c:v>1.8518451601266901</c:v>
                </c:pt>
                <c:pt idx="55">
                  <c:v>1.64884962141514</c:v>
                </c:pt>
                <c:pt idx="56">
                  <c:v>1.7406897619366599</c:v>
                </c:pt>
                <c:pt idx="57">
                  <c:v>1.78992506116629</c:v>
                </c:pt>
                <c:pt idx="58">
                  <c:v>1.3784909620881101</c:v>
                </c:pt>
                <c:pt idx="59">
                  <c:v>1.5004226937890099</c:v>
                </c:pt>
                <c:pt idx="60">
                  <c:v>1.84176620095968</c:v>
                </c:pt>
                <c:pt idx="61">
                  <c:v>1.80503260344267</c:v>
                </c:pt>
                <c:pt idx="62">
                  <c:v>1.74342636018991</c:v>
                </c:pt>
                <c:pt idx="63">
                  <c:v>1.5226286835968501</c:v>
                </c:pt>
                <c:pt idx="64">
                  <c:v>1.5478772111237</c:v>
                </c:pt>
                <c:pt idx="65">
                  <c:v>1.3012106530368299</c:v>
                </c:pt>
                <c:pt idx="66">
                  <c:v>1.51006225496531</c:v>
                </c:pt>
                <c:pt idx="67">
                  <c:v>1.8081596121192001</c:v>
                </c:pt>
                <c:pt idx="68">
                  <c:v>1.9139111042022701</c:v>
                </c:pt>
                <c:pt idx="69">
                  <c:v>1.8184576183557499</c:v>
                </c:pt>
                <c:pt idx="70">
                  <c:v>1.9017660990357399</c:v>
                </c:pt>
                <c:pt idx="71">
                  <c:v>2.05552205443382</c:v>
                </c:pt>
                <c:pt idx="72">
                  <c:v>1.8776606768369699</c:v>
                </c:pt>
                <c:pt idx="73">
                  <c:v>1.7314776778221099</c:v>
                </c:pt>
                <c:pt idx="74">
                  <c:v>2.0695611834526102</c:v>
                </c:pt>
                <c:pt idx="75">
                  <c:v>1.83802451938391</c:v>
                </c:pt>
                <c:pt idx="76">
                  <c:v>1.8337076529860501</c:v>
                </c:pt>
                <c:pt idx="77">
                  <c:v>2.0407047122716899</c:v>
                </c:pt>
                <c:pt idx="78">
                  <c:v>1.85590554028749</c:v>
                </c:pt>
                <c:pt idx="79">
                  <c:v>1.9419578835368201</c:v>
                </c:pt>
                <c:pt idx="80">
                  <c:v>2.0240921527147302</c:v>
                </c:pt>
                <c:pt idx="81">
                  <c:v>1.73050295561552</c:v>
                </c:pt>
                <c:pt idx="82">
                  <c:v>1.9741613417863799</c:v>
                </c:pt>
                <c:pt idx="83">
                  <c:v>1.88629142940044</c:v>
                </c:pt>
                <c:pt idx="84">
                  <c:v>1.9845832139253601</c:v>
                </c:pt>
                <c:pt idx="85">
                  <c:v>1.82766746729612</c:v>
                </c:pt>
                <c:pt idx="86">
                  <c:v>1.93971283733845</c:v>
                </c:pt>
                <c:pt idx="87">
                  <c:v>1.7322806641459501</c:v>
                </c:pt>
                <c:pt idx="88">
                  <c:v>1.7991134896874399</c:v>
                </c:pt>
                <c:pt idx="89">
                  <c:v>1.72731652855873</c:v>
                </c:pt>
                <c:pt idx="90">
                  <c:v>1.7663026228547101</c:v>
                </c:pt>
                <c:pt idx="91">
                  <c:v>1.75002366304398</c:v>
                </c:pt>
                <c:pt idx="92">
                  <c:v>1.8326861783862101</c:v>
                </c:pt>
                <c:pt idx="93">
                  <c:v>1.60325337201357</c:v>
                </c:pt>
                <c:pt idx="94">
                  <c:v>1.94806698709726</c:v>
                </c:pt>
                <c:pt idx="95">
                  <c:v>1.68714672327042</c:v>
                </c:pt>
                <c:pt idx="96">
                  <c:v>1.79009791463614</c:v>
                </c:pt>
                <c:pt idx="97">
                  <c:v>1.63379143923521</c:v>
                </c:pt>
                <c:pt idx="98">
                  <c:v>1.82110220193863</c:v>
                </c:pt>
                <c:pt idx="99">
                  <c:v>1.84463765472174</c:v>
                </c:pt>
                <c:pt idx="100">
                  <c:v>2.0483486354350999</c:v>
                </c:pt>
                <c:pt idx="101">
                  <c:v>2.0695259794592902</c:v>
                </c:pt>
                <c:pt idx="102">
                  <c:v>1.92949287593365</c:v>
                </c:pt>
                <c:pt idx="103">
                  <c:v>2.0793534815311401</c:v>
                </c:pt>
                <c:pt idx="104">
                  <c:v>1.84672027826309</c:v>
                </c:pt>
                <c:pt idx="105">
                  <c:v>2.0068047568202001</c:v>
                </c:pt>
                <c:pt idx="106">
                  <c:v>1.7274167388677599</c:v>
                </c:pt>
                <c:pt idx="107">
                  <c:v>1.47940088063478</c:v>
                </c:pt>
                <c:pt idx="108">
                  <c:v>1.8136959522962599</c:v>
                </c:pt>
                <c:pt idx="109">
                  <c:v>1.6566257923841501</c:v>
                </c:pt>
                <c:pt idx="110">
                  <c:v>1.68477836996317</c:v>
                </c:pt>
                <c:pt idx="111">
                  <c:v>1.64135321974754</c:v>
                </c:pt>
                <c:pt idx="112">
                  <c:v>1.58070903271437</c:v>
                </c:pt>
                <c:pt idx="113">
                  <c:v>1.5562159009277801</c:v>
                </c:pt>
                <c:pt idx="114">
                  <c:v>1.48602928966284</c:v>
                </c:pt>
                <c:pt idx="115">
                  <c:v>1.5223763883113901</c:v>
                </c:pt>
                <c:pt idx="116">
                  <c:v>1.51045434176922</c:v>
                </c:pt>
                <c:pt idx="117">
                  <c:v>1.5675427392125101</c:v>
                </c:pt>
                <c:pt idx="118">
                  <c:v>1.53757389634848</c:v>
                </c:pt>
                <c:pt idx="119">
                  <c:v>1.6209281980991399</c:v>
                </c:pt>
                <c:pt idx="120">
                  <c:v>1.5111817978322499</c:v>
                </c:pt>
                <c:pt idx="121">
                  <c:v>1.5029139816760999</c:v>
                </c:pt>
                <c:pt idx="122">
                  <c:v>1.6041612252593</c:v>
                </c:pt>
                <c:pt idx="123">
                  <c:v>1.5555751509964499</c:v>
                </c:pt>
                <c:pt idx="124">
                  <c:v>1.41696846112609</c:v>
                </c:pt>
                <c:pt idx="125">
                  <c:v>1.4986081980168799</c:v>
                </c:pt>
                <c:pt idx="126">
                  <c:v>1.43900727853179</c:v>
                </c:pt>
                <c:pt idx="127">
                  <c:v>1.5684165060520201</c:v>
                </c:pt>
                <c:pt idx="128">
                  <c:v>1.5091203153133399</c:v>
                </c:pt>
                <c:pt idx="129">
                  <c:v>1.41826188191772</c:v>
                </c:pt>
                <c:pt idx="130">
                  <c:v>1.5276807360351099</c:v>
                </c:pt>
                <c:pt idx="131">
                  <c:v>1.35385086759925</c:v>
                </c:pt>
                <c:pt idx="132">
                  <c:v>1.3106895610690099</c:v>
                </c:pt>
                <c:pt idx="133">
                  <c:v>1.36413024738431</c:v>
                </c:pt>
                <c:pt idx="134">
                  <c:v>1.21786538511515</c:v>
                </c:pt>
                <c:pt idx="135">
                  <c:v>1.28626571968198</c:v>
                </c:pt>
                <c:pt idx="136">
                  <c:v>1.2904757633805299</c:v>
                </c:pt>
                <c:pt idx="137">
                  <c:v>1.3619173318147699</c:v>
                </c:pt>
                <c:pt idx="138">
                  <c:v>1.28947682678699</c:v>
                </c:pt>
                <c:pt idx="139">
                  <c:v>1.31561672315001</c:v>
                </c:pt>
                <c:pt idx="140">
                  <c:v>1.37534877285361</c:v>
                </c:pt>
                <c:pt idx="141">
                  <c:v>1.31895449012518</c:v>
                </c:pt>
                <c:pt idx="142">
                  <c:v>1.29651203751564</c:v>
                </c:pt>
                <c:pt idx="143">
                  <c:v>1.267952285707</c:v>
                </c:pt>
                <c:pt idx="144">
                  <c:v>1.25865414738655</c:v>
                </c:pt>
                <c:pt idx="145">
                  <c:v>1.30012892186642</c:v>
                </c:pt>
                <c:pt idx="146">
                  <c:v>1.2475545518100299</c:v>
                </c:pt>
                <c:pt idx="147">
                  <c:v>1.23652331531048</c:v>
                </c:pt>
                <c:pt idx="148">
                  <c:v>1.18270656093955</c:v>
                </c:pt>
                <c:pt idx="149">
                  <c:v>1.2036170810461</c:v>
                </c:pt>
                <c:pt idx="150">
                  <c:v>1.1596619151532701</c:v>
                </c:pt>
                <c:pt idx="151">
                  <c:v>1.1415651068091399</c:v>
                </c:pt>
                <c:pt idx="152">
                  <c:v>1.1553100310266</c:v>
                </c:pt>
                <c:pt idx="153">
                  <c:v>1.20009994134307</c:v>
                </c:pt>
                <c:pt idx="154">
                  <c:v>1.2432493269443501</c:v>
                </c:pt>
                <c:pt idx="155">
                  <c:v>1.1911078356206399</c:v>
                </c:pt>
                <c:pt idx="156">
                  <c:v>1.1993562802672399</c:v>
                </c:pt>
                <c:pt idx="157">
                  <c:v>1.23379407450557</c:v>
                </c:pt>
                <c:pt idx="158">
                  <c:v>1.15953590720892</c:v>
                </c:pt>
                <c:pt idx="159">
                  <c:v>1.26181617379189</c:v>
                </c:pt>
                <c:pt idx="160">
                  <c:v>1.2219843454659001</c:v>
                </c:pt>
                <c:pt idx="161">
                  <c:v>1.22187305241823</c:v>
                </c:pt>
                <c:pt idx="162">
                  <c:v>1.19828544557095</c:v>
                </c:pt>
                <c:pt idx="163">
                  <c:v>1.17031037807465</c:v>
                </c:pt>
                <c:pt idx="164">
                  <c:v>1.21680507436395</c:v>
                </c:pt>
                <c:pt idx="165">
                  <c:v>1.2220006436109501</c:v>
                </c:pt>
                <c:pt idx="166">
                  <c:v>1.1913386173546301</c:v>
                </c:pt>
                <c:pt idx="167">
                  <c:v>1.18639757856727</c:v>
                </c:pt>
                <c:pt idx="168">
                  <c:v>1.20683433488011</c:v>
                </c:pt>
                <c:pt idx="169">
                  <c:v>1.32685396820307</c:v>
                </c:pt>
                <c:pt idx="170">
                  <c:v>1.30832483991981</c:v>
                </c:pt>
                <c:pt idx="171">
                  <c:v>1.3566306792199601</c:v>
                </c:pt>
                <c:pt idx="172">
                  <c:v>1.44936572760344</c:v>
                </c:pt>
                <c:pt idx="173">
                  <c:v>1.4647335745394201</c:v>
                </c:pt>
                <c:pt idx="174">
                  <c:v>1.4053477905690701</c:v>
                </c:pt>
                <c:pt idx="175">
                  <c:v>1.46053973585367</c:v>
                </c:pt>
                <c:pt idx="176">
                  <c:v>1.45131228491664</c:v>
                </c:pt>
                <c:pt idx="177">
                  <c:v>1.4889162033796299</c:v>
                </c:pt>
                <c:pt idx="178">
                  <c:v>1.5107217244803901</c:v>
                </c:pt>
                <c:pt idx="179">
                  <c:v>1.3905224390327899</c:v>
                </c:pt>
                <c:pt idx="180">
                  <c:v>1.45674124360085</c:v>
                </c:pt>
                <c:pt idx="181">
                  <c:v>1.4417804777622201</c:v>
                </c:pt>
                <c:pt idx="182">
                  <c:v>1.3596763834357299</c:v>
                </c:pt>
                <c:pt idx="183">
                  <c:v>1.35135082527995</c:v>
                </c:pt>
                <c:pt idx="184">
                  <c:v>1.3610885478556201</c:v>
                </c:pt>
                <c:pt idx="185">
                  <c:v>1.46234417334199</c:v>
                </c:pt>
                <c:pt idx="186">
                  <c:v>1.30203552544117</c:v>
                </c:pt>
                <c:pt idx="187">
                  <c:v>1.4307064935564999</c:v>
                </c:pt>
                <c:pt idx="188">
                  <c:v>1.43152270466089</c:v>
                </c:pt>
                <c:pt idx="189">
                  <c:v>1.3935896568000301</c:v>
                </c:pt>
                <c:pt idx="190">
                  <c:v>1.7129270359873801</c:v>
                </c:pt>
                <c:pt idx="191">
                  <c:v>1.76144875586033</c:v>
                </c:pt>
                <c:pt idx="192">
                  <c:v>1.5795672312378899</c:v>
                </c:pt>
                <c:pt idx="193">
                  <c:v>2.0528197288513201</c:v>
                </c:pt>
                <c:pt idx="194">
                  <c:v>2.2449845448136299</c:v>
                </c:pt>
                <c:pt idx="195">
                  <c:v>2.13176421821117</c:v>
                </c:pt>
                <c:pt idx="196">
                  <c:v>2.1193932741880399</c:v>
                </c:pt>
                <c:pt idx="197">
                  <c:v>2.1741580218076701</c:v>
                </c:pt>
                <c:pt idx="198">
                  <c:v>1.7323425039649001</c:v>
                </c:pt>
                <c:pt idx="199">
                  <c:v>1.5787810087203999</c:v>
                </c:pt>
                <c:pt idx="200">
                  <c:v>2.01854053884745</c:v>
                </c:pt>
                <c:pt idx="201">
                  <c:v>2.2737573832273501</c:v>
                </c:pt>
                <c:pt idx="202">
                  <c:v>2.8811847791075702</c:v>
                </c:pt>
                <c:pt idx="203">
                  <c:v>2.27068476378918</c:v>
                </c:pt>
                <c:pt idx="204">
                  <c:v>2.6108812540769599</c:v>
                </c:pt>
                <c:pt idx="205">
                  <c:v>3.1123835593461999</c:v>
                </c:pt>
                <c:pt idx="206">
                  <c:v>3.0503792688250502</c:v>
                </c:pt>
                <c:pt idx="207">
                  <c:v>2.6740221306681602</c:v>
                </c:pt>
                <c:pt idx="208">
                  <c:v>3.22309322655201</c:v>
                </c:pt>
                <c:pt idx="209">
                  <c:v>2.9636317864060402</c:v>
                </c:pt>
                <c:pt idx="210">
                  <c:v>3.9632320404052699</c:v>
                </c:pt>
                <c:pt idx="211">
                  <c:v>3.3993910998105998</c:v>
                </c:pt>
                <c:pt idx="212">
                  <c:v>3.5924922674894302</c:v>
                </c:pt>
                <c:pt idx="213">
                  <c:v>3.71233485639095</c:v>
                </c:pt>
                <c:pt idx="214">
                  <c:v>3.34759317338467</c:v>
                </c:pt>
                <c:pt idx="215">
                  <c:v>4.3166536837816203</c:v>
                </c:pt>
                <c:pt idx="216">
                  <c:v>3.9395440369844401</c:v>
                </c:pt>
                <c:pt idx="217">
                  <c:v>2.9987154528498698</c:v>
                </c:pt>
                <c:pt idx="218">
                  <c:v>3.1309492886066401</c:v>
                </c:pt>
                <c:pt idx="219">
                  <c:v>3.3213067799806599</c:v>
                </c:pt>
                <c:pt idx="220">
                  <c:v>2.1325701847672498</c:v>
                </c:pt>
                <c:pt idx="221">
                  <c:v>2.0910985767841299</c:v>
                </c:pt>
                <c:pt idx="222">
                  <c:v>2.7679288759827601</c:v>
                </c:pt>
                <c:pt idx="223">
                  <c:v>2.56457645446062</c:v>
                </c:pt>
                <c:pt idx="224">
                  <c:v>2.42084637284279</c:v>
                </c:pt>
                <c:pt idx="225">
                  <c:v>2.09641233086586</c:v>
                </c:pt>
                <c:pt idx="226">
                  <c:v>1.917539909482</c:v>
                </c:pt>
                <c:pt idx="227">
                  <c:v>2.0475262776017198</c:v>
                </c:pt>
                <c:pt idx="228">
                  <c:v>2.1508699283003798</c:v>
                </c:pt>
                <c:pt idx="229">
                  <c:v>1.7733935266733201</c:v>
                </c:pt>
                <c:pt idx="230">
                  <c:v>1.74816101789474</c:v>
                </c:pt>
                <c:pt idx="231">
                  <c:v>1.9556324928998901</c:v>
                </c:pt>
                <c:pt idx="232">
                  <c:v>1.4222091063857101</c:v>
                </c:pt>
                <c:pt idx="233">
                  <c:v>1.68865546584129</c:v>
                </c:pt>
                <c:pt idx="234">
                  <c:v>1.74460243433714</c:v>
                </c:pt>
                <c:pt idx="235">
                  <c:v>1.72401666641235</c:v>
                </c:pt>
                <c:pt idx="236">
                  <c:v>1.7070837318897201</c:v>
                </c:pt>
                <c:pt idx="237">
                  <c:v>1.7875464633107201</c:v>
                </c:pt>
                <c:pt idx="238">
                  <c:v>1.5708964318037</c:v>
                </c:pt>
                <c:pt idx="239">
                  <c:v>1.4747058041393799</c:v>
                </c:pt>
                <c:pt idx="240">
                  <c:v>1.5241158194840001</c:v>
                </c:pt>
                <c:pt idx="241">
                  <c:v>1.4805766753852401</c:v>
                </c:pt>
                <c:pt idx="242">
                  <c:v>1.26251457259059</c:v>
                </c:pt>
                <c:pt idx="243">
                  <c:v>1.3019192032516</c:v>
                </c:pt>
                <c:pt idx="244">
                  <c:v>1.4824701473116899</c:v>
                </c:pt>
                <c:pt idx="245">
                  <c:v>1.6955893486738201</c:v>
                </c:pt>
                <c:pt idx="246">
                  <c:v>1.55759612098336</c:v>
                </c:pt>
                <c:pt idx="247">
                  <c:v>1.5337875112891199</c:v>
                </c:pt>
                <c:pt idx="248">
                  <c:v>1.6049627214670199</c:v>
                </c:pt>
                <c:pt idx="249">
                  <c:v>1.5675077214837101</c:v>
                </c:pt>
                <c:pt idx="250">
                  <c:v>1.4349196106195401</c:v>
                </c:pt>
                <c:pt idx="251">
                  <c:v>1.3806113973259899</c:v>
                </c:pt>
                <c:pt idx="252">
                  <c:v>1.51511104777455</c:v>
                </c:pt>
                <c:pt idx="253">
                  <c:v>1.2424085289239899</c:v>
                </c:pt>
                <c:pt idx="254">
                  <c:v>1.4495069161057501</c:v>
                </c:pt>
                <c:pt idx="255">
                  <c:v>1.30472667515278</c:v>
                </c:pt>
                <c:pt idx="256">
                  <c:v>1.3936189003288699</c:v>
                </c:pt>
                <c:pt idx="257">
                  <c:v>1.3308878056705</c:v>
                </c:pt>
                <c:pt idx="258">
                  <c:v>1.3866942375898399</c:v>
                </c:pt>
                <c:pt idx="259">
                  <c:v>1.34463896974921</c:v>
                </c:pt>
                <c:pt idx="260">
                  <c:v>1.2741988524794601</c:v>
                </c:pt>
                <c:pt idx="261">
                  <c:v>1.2790274806320701</c:v>
                </c:pt>
                <c:pt idx="262">
                  <c:v>1.33438957855105</c:v>
                </c:pt>
                <c:pt idx="263">
                  <c:v>1.3079920783639001</c:v>
                </c:pt>
                <c:pt idx="264">
                  <c:v>1.35746002197266</c:v>
                </c:pt>
                <c:pt idx="265">
                  <c:v>1.3095804490148999</c:v>
                </c:pt>
                <c:pt idx="266">
                  <c:v>1.30413379520178</c:v>
                </c:pt>
                <c:pt idx="267">
                  <c:v>1.3569463044404999</c:v>
                </c:pt>
                <c:pt idx="268">
                  <c:v>1.35744176805019</c:v>
                </c:pt>
                <c:pt idx="269">
                  <c:v>1.3128318823873999</c:v>
                </c:pt>
                <c:pt idx="270">
                  <c:v>1.36339114978909</c:v>
                </c:pt>
                <c:pt idx="271">
                  <c:v>1.3681833632290401</c:v>
                </c:pt>
                <c:pt idx="272">
                  <c:v>1.4057632535696001</c:v>
                </c:pt>
                <c:pt idx="273">
                  <c:v>1.40544436872005</c:v>
                </c:pt>
                <c:pt idx="274">
                  <c:v>1.3003149069845701</c:v>
                </c:pt>
                <c:pt idx="275">
                  <c:v>1.2805504724383401</c:v>
                </c:pt>
                <c:pt idx="276">
                  <c:v>1.3816662132740001</c:v>
                </c:pt>
                <c:pt idx="277">
                  <c:v>1.3971147127449499</c:v>
                </c:pt>
                <c:pt idx="278">
                  <c:v>1.4001726172864399</c:v>
                </c:pt>
                <c:pt idx="279">
                  <c:v>1.36963073164225</c:v>
                </c:pt>
                <c:pt idx="280">
                  <c:v>1.2589965946972399</c:v>
                </c:pt>
                <c:pt idx="281">
                  <c:v>1.24682998284698</c:v>
                </c:pt>
                <c:pt idx="282">
                  <c:v>1.23227806761861</c:v>
                </c:pt>
                <c:pt idx="283">
                  <c:v>1.2530478648841401</c:v>
                </c:pt>
                <c:pt idx="284">
                  <c:v>1.3271660543978201</c:v>
                </c:pt>
                <c:pt idx="285">
                  <c:v>1.3276842422783399</c:v>
                </c:pt>
                <c:pt idx="286">
                  <c:v>1.3182500377297399</c:v>
                </c:pt>
                <c:pt idx="287">
                  <c:v>1.3769026845693599</c:v>
                </c:pt>
                <c:pt idx="288">
                  <c:v>1.2720397673547299</c:v>
                </c:pt>
                <c:pt idx="289">
                  <c:v>1.3655190356075799</c:v>
                </c:pt>
                <c:pt idx="290">
                  <c:v>1.36714279651642</c:v>
                </c:pt>
                <c:pt idx="291">
                  <c:v>1.2887001037597701</c:v>
                </c:pt>
                <c:pt idx="292">
                  <c:v>1.37339122593403</c:v>
                </c:pt>
                <c:pt idx="293">
                  <c:v>1.3001447543501901</c:v>
                </c:pt>
                <c:pt idx="294">
                  <c:v>1.33439265191555</c:v>
                </c:pt>
                <c:pt idx="295">
                  <c:v>1.4002004638314201</c:v>
                </c:pt>
                <c:pt idx="296">
                  <c:v>1.3093118555843799</c:v>
                </c:pt>
                <c:pt idx="297">
                  <c:v>1.29580954089761</c:v>
                </c:pt>
                <c:pt idx="298">
                  <c:v>1.20124509558082</c:v>
                </c:pt>
                <c:pt idx="299">
                  <c:v>1.18132568895817</c:v>
                </c:pt>
                <c:pt idx="300">
                  <c:v>1.26278242096305</c:v>
                </c:pt>
                <c:pt idx="301">
                  <c:v>1.36340018361807</c:v>
                </c:pt>
                <c:pt idx="302">
                  <c:v>1.1914017610251899</c:v>
                </c:pt>
                <c:pt idx="303">
                  <c:v>1.2594167143106501</c:v>
                </c:pt>
                <c:pt idx="304">
                  <c:v>1.17244478315115</c:v>
                </c:pt>
                <c:pt idx="305">
                  <c:v>1.26182921230793</c:v>
                </c:pt>
                <c:pt idx="306">
                  <c:v>1.26836374402046</c:v>
                </c:pt>
                <c:pt idx="307">
                  <c:v>1.2334458529949199</c:v>
                </c:pt>
                <c:pt idx="308">
                  <c:v>1.2582965195178999</c:v>
                </c:pt>
                <c:pt idx="309">
                  <c:v>1.2593702413141701</c:v>
                </c:pt>
                <c:pt idx="310">
                  <c:v>1.2599811889231201</c:v>
                </c:pt>
                <c:pt idx="311">
                  <c:v>1.2989372946322</c:v>
                </c:pt>
                <c:pt idx="312">
                  <c:v>1.41160069033504</c:v>
                </c:pt>
                <c:pt idx="313">
                  <c:v>1.3368375599384299</c:v>
                </c:pt>
                <c:pt idx="314">
                  <c:v>1.33662652224302</c:v>
                </c:pt>
                <c:pt idx="315">
                  <c:v>1.34898610413074</c:v>
                </c:pt>
                <c:pt idx="316">
                  <c:v>1.30521012470126</c:v>
                </c:pt>
                <c:pt idx="317">
                  <c:v>1.3486644253134701</c:v>
                </c:pt>
                <c:pt idx="318">
                  <c:v>1.2976266443729401</c:v>
                </c:pt>
                <c:pt idx="319">
                  <c:v>1.2334232218563601</c:v>
                </c:pt>
                <c:pt idx="320">
                  <c:v>1.2197490781545599</c:v>
                </c:pt>
                <c:pt idx="321">
                  <c:v>1.25871514901519</c:v>
                </c:pt>
                <c:pt idx="322">
                  <c:v>1.24555611982942</c:v>
                </c:pt>
                <c:pt idx="323">
                  <c:v>1.2573336251080001</c:v>
                </c:pt>
                <c:pt idx="324">
                  <c:v>1.3423003256321</c:v>
                </c:pt>
                <c:pt idx="325">
                  <c:v>1.2886932119727099</c:v>
                </c:pt>
                <c:pt idx="326">
                  <c:v>1.46505162119865</c:v>
                </c:pt>
                <c:pt idx="327">
                  <c:v>1.40330316498876</c:v>
                </c:pt>
                <c:pt idx="328">
                  <c:v>1.4270449057221399</c:v>
                </c:pt>
                <c:pt idx="329">
                  <c:v>1.4863041229546099</c:v>
                </c:pt>
                <c:pt idx="330">
                  <c:v>1.39574017375708</c:v>
                </c:pt>
                <c:pt idx="331">
                  <c:v>1.39705743640661</c:v>
                </c:pt>
                <c:pt idx="332">
                  <c:v>1.65272764861584</c:v>
                </c:pt>
                <c:pt idx="333">
                  <c:v>1.4972882345318801</c:v>
                </c:pt>
                <c:pt idx="334">
                  <c:v>1.3783413916826199</c:v>
                </c:pt>
                <c:pt idx="335">
                  <c:v>1.50264883413911</c:v>
                </c:pt>
                <c:pt idx="336">
                  <c:v>1.40528474003077</c:v>
                </c:pt>
                <c:pt idx="337">
                  <c:v>1.50601733475924</c:v>
                </c:pt>
                <c:pt idx="338">
                  <c:v>1.5485545620322201</c:v>
                </c:pt>
                <c:pt idx="339">
                  <c:v>1.53998760506511</c:v>
                </c:pt>
                <c:pt idx="340">
                  <c:v>1.63008626550436</c:v>
                </c:pt>
                <c:pt idx="341">
                  <c:v>1.7625320702791201</c:v>
                </c:pt>
                <c:pt idx="342">
                  <c:v>1.4747223816812001</c:v>
                </c:pt>
                <c:pt idx="343">
                  <c:v>1.83844938874245</c:v>
                </c:pt>
                <c:pt idx="344">
                  <c:v>1.7575744539499301</c:v>
                </c:pt>
                <c:pt idx="345">
                  <c:v>1.61534063518047</c:v>
                </c:pt>
                <c:pt idx="346">
                  <c:v>1.4217000454664199</c:v>
                </c:pt>
                <c:pt idx="347">
                  <c:v>1.5376083552837401</c:v>
                </c:pt>
                <c:pt idx="348">
                  <c:v>1.74511652439833</c:v>
                </c:pt>
                <c:pt idx="349">
                  <c:v>1.8615704029798501</c:v>
                </c:pt>
                <c:pt idx="350">
                  <c:v>1.7631836235523199</c:v>
                </c:pt>
                <c:pt idx="351">
                  <c:v>1.7159454524517099</c:v>
                </c:pt>
                <c:pt idx="352">
                  <c:v>1.8152808770537401</c:v>
                </c:pt>
                <c:pt idx="353">
                  <c:v>1.90840847790241</c:v>
                </c:pt>
                <c:pt idx="354">
                  <c:v>1.5396746806800401</c:v>
                </c:pt>
                <c:pt idx="355">
                  <c:v>1.6104925423860501</c:v>
                </c:pt>
                <c:pt idx="356">
                  <c:v>1.7238683998584701</c:v>
                </c:pt>
                <c:pt idx="357">
                  <c:v>1.58271733671427</c:v>
                </c:pt>
                <c:pt idx="358">
                  <c:v>1.53940292075276</c:v>
                </c:pt>
                <c:pt idx="359">
                  <c:v>1.7094520851969699</c:v>
                </c:pt>
                <c:pt idx="360">
                  <c:v>1.4867085963487601</c:v>
                </c:pt>
                <c:pt idx="361">
                  <c:v>1.3007921166717999</c:v>
                </c:pt>
                <c:pt idx="362">
                  <c:v>1.5939923003315899</c:v>
                </c:pt>
                <c:pt idx="363">
                  <c:v>1.3246703892946201</c:v>
                </c:pt>
                <c:pt idx="364">
                  <c:v>1.48104373365641</c:v>
                </c:pt>
                <c:pt idx="365">
                  <c:v>1.42174884676933</c:v>
                </c:pt>
                <c:pt idx="366">
                  <c:v>1.4116443693637799</c:v>
                </c:pt>
                <c:pt idx="367">
                  <c:v>1.30673442035913</c:v>
                </c:pt>
                <c:pt idx="368">
                  <c:v>1.47705646231771</c:v>
                </c:pt>
                <c:pt idx="369">
                  <c:v>1.5495066531002499</c:v>
                </c:pt>
                <c:pt idx="370">
                  <c:v>1.61232743412256</c:v>
                </c:pt>
                <c:pt idx="371">
                  <c:v>2.20491699874401</c:v>
                </c:pt>
                <c:pt idx="372">
                  <c:v>1.7540110275149301</c:v>
                </c:pt>
                <c:pt idx="373">
                  <c:v>1.4267990365624399</c:v>
                </c:pt>
                <c:pt idx="374">
                  <c:v>1.6063662245869601</c:v>
                </c:pt>
                <c:pt idx="375">
                  <c:v>1.4875574968755201</c:v>
                </c:pt>
                <c:pt idx="376">
                  <c:v>1.59693211317062</c:v>
                </c:pt>
                <c:pt idx="377">
                  <c:v>1.5281459316611301</c:v>
                </c:pt>
                <c:pt idx="378">
                  <c:v>1.41803314909339</c:v>
                </c:pt>
                <c:pt idx="379">
                  <c:v>1.73956230282784</c:v>
                </c:pt>
                <c:pt idx="380">
                  <c:v>1.5384188853204299</c:v>
                </c:pt>
                <c:pt idx="381">
                  <c:v>1.6243414953351001</c:v>
                </c:pt>
                <c:pt idx="382">
                  <c:v>1.37183452025056</c:v>
                </c:pt>
                <c:pt idx="383">
                  <c:v>1.6524974256753899</c:v>
                </c:pt>
                <c:pt idx="384">
                  <c:v>1.4795350842177899</c:v>
                </c:pt>
                <c:pt idx="385">
                  <c:v>1.53252994641662</c:v>
                </c:pt>
                <c:pt idx="386">
                  <c:v>1.52127267792821</c:v>
                </c:pt>
                <c:pt idx="387">
                  <c:v>1.6170797869563101</c:v>
                </c:pt>
                <c:pt idx="388">
                  <c:v>1.9071789458394099</c:v>
                </c:pt>
                <c:pt idx="389">
                  <c:v>2.17277426272631</c:v>
                </c:pt>
                <c:pt idx="390">
                  <c:v>1.9412608817219701</c:v>
                </c:pt>
                <c:pt idx="391">
                  <c:v>2.3792318999767299</c:v>
                </c:pt>
                <c:pt idx="392">
                  <c:v>2.0521804690361001</c:v>
                </c:pt>
                <c:pt idx="393">
                  <c:v>1.9026132300496099</c:v>
                </c:pt>
                <c:pt idx="394">
                  <c:v>1.7565337941050501</c:v>
                </c:pt>
                <c:pt idx="395">
                  <c:v>1.63050256669521</c:v>
                </c:pt>
                <c:pt idx="396">
                  <c:v>1.93397589027882</c:v>
                </c:pt>
                <c:pt idx="397">
                  <c:v>1.69784836471081</c:v>
                </c:pt>
                <c:pt idx="398">
                  <c:v>1.8059901893138901</c:v>
                </c:pt>
                <c:pt idx="399">
                  <c:v>1.6296643763780601</c:v>
                </c:pt>
                <c:pt idx="400">
                  <c:v>1.73828322440386</c:v>
                </c:pt>
                <c:pt idx="401">
                  <c:v>1.4643670059740499</c:v>
                </c:pt>
                <c:pt idx="402">
                  <c:v>1.4726059511303899</c:v>
                </c:pt>
                <c:pt idx="403">
                  <c:v>1.52457188814878</c:v>
                </c:pt>
                <c:pt idx="404">
                  <c:v>1.4698445796966599</c:v>
                </c:pt>
                <c:pt idx="405">
                  <c:v>1.4694747515022799</c:v>
                </c:pt>
                <c:pt idx="406">
                  <c:v>1.4736103825271101</c:v>
                </c:pt>
                <c:pt idx="407">
                  <c:v>1.5078205615282101</c:v>
                </c:pt>
                <c:pt idx="408">
                  <c:v>1.67475417256355</c:v>
                </c:pt>
                <c:pt idx="409">
                  <c:v>1.60920321941376</c:v>
                </c:pt>
                <c:pt idx="410">
                  <c:v>1.5844976529479</c:v>
                </c:pt>
                <c:pt idx="411">
                  <c:v>1.49655565619469</c:v>
                </c:pt>
                <c:pt idx="412">
                  <c:v>1.4059960842132599</c:v>
                </c:pt>
                <c:pt idx="413">
                  <c:v>1.4563048258423801</c:v>
                </c:pt>
                <c:pt idx="414">
                  <c:v>1.4469253830611699</c:v>
                </c:pt>
                <c:pt idx="415">
                  <c:v>1.5882870182394999</c:v>
                </c:pt>
                <c:pt idx="416">
                  <c:v>1.5717729926109301</c:v>
                </c:pt>
                <c:pt idx="417">
                  <c:v>1.5763135626912099</c:v>
                </c:pt>
                <c:pt idx="418">
                  <c:v>1.7075691372156101</c:v>
                </c:pt>
                <c:pt idx="419">
                  <c:v>1.59160792827606</c:v>
                </c:pt>
                <c:pt idx="420">
                  <c:v>1.48547030985355</c:v>
                </c:pt>
                <c:pt idx="421">
                  <c:v>1.5446837991476099</c:v>
                </c:pt>
                <c:pt idx="422">
                  <c:v>1.5097814612090601</c:v>
                </c:pt>
                <c:pt idx="423">
                  <c:v>1.4654015190899401</c:v>
                </c:pt>
                <c:pt idx="424">
                  <c:v>1.49304578080773</c:v>
                </c:pt>
                <c:pt idx="425">
                  <c:v>1.3354863040149201</c:v>
                </c:pt>
                <c:pt idx="426">
                  <c:v>1.3033597730100199</c:v>
                </c:pt>
                <c:pt idx="427">
                  <c:v>1.36797651648521</c:v>
                </c:pt>
                <c:pt idx="428">
                  <c:v>1.38287730515003</c:v>
                </c:pt>
                <c:pt idx="429">
                  <c:v>1.29959573969245</c:v>
                </c:pt>
                <c:pt idx="430">
                  <c:v>1.27415088936687</c:v>
                </c:pt>
                <c:pt idx="431">
                  <c:v>1.2180931866169</c:v>
                </c:pt>
                <c:pt idx="432">
                  <c:v>1.2671028263866899</c:v>
                </c:pt>
                <c:pt idx="433">
                  <c:v>1.25678312033415</c:v>
                </c:pt>
                <c:pt idx="434">
                  <c:v>1.2029972858727001</c:v>
                </c:pt>
                <c:pt idx="435">
                  <c:v>1.1906116269528899</c:v>
                </c:pt>
                <c:pt idx="436">
                  <c:v>1.19865238666534</c:v>
                </c:pt>
                <c:pt idx="437">
                  <c:v>1.24017540365458</c:v>
                </c:pt>
                <c:pt idx="438">
                  <c:v>1.2171925045549901</c:v>
                </c:pt>
                <c:pt idx="439">
                  <c:v>1.27388658002019</c:v>
                </c:pt>
                <c:pt idx="440">
                  <c:v>1.32940197363496</c:v>
                </c:pt>
                <c:pt idx="441">
                  <c:v>1.36676477268338</c:v>
                </c:pt>
                <c:pt idx="442">
                  <c:v>1.26315271481872</c:v>
                </c:pt>
                <c:pt idx="443">
                  <c:v>1.2749102897942099</c:v>
                </c:pt>
                <c:pt idx="444">
                  <c:v>1.5211263671517401</c:v>
                </c:pt>
                <c:pt idx="445">
                  <c:v>1.8345097079873101</c:v>
                </c:pt>
                <c:pt idx="446">
                  <c:v>1.8256219103932401</c:v>
                </c:pt>
                <c:pt idx="447">
                  <c:v>1.52400741353631</c:v>
                </c:pt>
                <c:pt idx="448">
                  <c:v>1.6529038548469499</c:v>
                </c:pt>
                <c:pt idx="449">
                  <c:v>1.47543903440237</c:v>
                </c:pt>
                <c:pt idx="450">
                  <c:v>1.5668494626879701</c:v>
                </c:pt>
                <c:pt idx="451">
                  <c:v>1.5338025055825699</c:v>
                </c:pt>
                <c:pt idx="452">
                  <c:v>1.5576708130538499</c:v>
                </c:pt>
                <c:pt idx="453">
                  <c:v>1.52341211214662</c:v>
                </c:pt>
                <c:pt idx="454">
                  <c:v>1.4825135469436601</c:v>
                </c:pt>
                <c:pt idx="455">
                  <c:v>1.4321859925985301</c:v>
                </c:pt>
                <c:pt idx="456">
                  <c:v>1.4673225581646001</c:v>
                </c:pt>
                <c:pt idx="457">
                  <c:v>1.4331061393022499</c:v>
                </c:pt>
                <c:pt idx="458">
                  <c:v>1.5025828965008301</c:v>
                </c:pt>
                <c:pt idx="459">
                  <c:v>1.45549429580569</c:v>
                </c:pt>
                <c:pt idx="460">
                  <c:v>1.5250733122229601</c:v>
                </c:pt>
                <c:pt idx="461">
                  <c:v>1.5426555648446101</c:v>
                </c:pt>
                <c:pt idx="462">
                  <c:v>1.5119723975658399</c:v>
                </c:pt>
                <c:pt idx="463">
                  <c:v>1.4043423347175099</c:v>
                </c:pt>
                <c:pt idx="464">
                  <c:v>1.5574825927615199</c:v>
                </c:pt>
                <c:pt idx="465">
                  <c:v>1.51789048686624</c:v>
                </c:pt>
                <c:pt idx="466">
                  <c:v>2.1126292645931199</c:v>
                </c:pt>
                <c:pt idx="467">
                  <c:v>2.4075269699096702</c:v>
                </c:pt>
                <c:pt idx="468">
                  <c:v>2.3734262213110902</c:v>
                </c:pt>
                <c:pt idx="469">
                  <c:v>2.2704117000103001</c:v>
                </c:pt>
                <c:pt idx="470">
                  <c:v>1.93875543773174</c:v>
                </c:pt>
                <c:pt idx="471">
                  <c:v>1.6587916761636701</c:v>
                </c:pt>
                <c:pt idx="472">
                  <c:v>1.6887176781892801</c:v>
                </c:pt>
                <c:pt idx="473">
                  <c:v>2.3769948631525</c:v>
                </c:pt>
                <c:pt idx="474">
                  <c:v>1.9095899537205701</c:v>
                </c:pt>
                <c:pt idx="475">
                  <c:v>1.92145779728889</c:v>
                </c:pt>
                <c:pt idx="476">
                  <c:v>2.4403188377618799</c:v>
                </c:pt>
                <c:pt idx="477">
                  <c:v>1.8435323610901799</c:v>
                </c:pt>
                <c:pt idx="478">
                  <c:v>2.4621285498142198</c:v>
                </c:pt>
                <c:pt idx="479">
                  <c:v>1.8754893913865101</c:v>
                </c:pt>
                <c:pt idx="480">
                  <c:v>1.8190914765000299</c:v>
                </c:pt>
                <c:pt idx="481">
                  <c:v>1.8504509702324901</c:v>
                </c:pt>
                <c:pt idx="482">
                  <c:v>2.01876331120729</c:v>
                </c:pt>
                <c:pt idx="483">
                  <c:v>1.8806394189596201</c:v>
                </c:pt>
                <c:pt idx="484">
                  <c:v>1.8995566293597199</c:v>
                </c:pt>
                <c:pt idx="485">
                  <c:v>1.7156027257442501</c:v>
                </c:pt>
                <c:pt idx="486">
                  <c:v>2.3300444707274401</c:v>
                </c:pt>
                <c:pt idx="487">
                  <c:v>2.42811031639576</c:v>
                </c:pt>
                <c:pt idx="488">
                  <c:v>2.3693831637501699</c:v>
                </c:pt>
                <c:pt idx="489">
                  <c:v>2.99675241112709</c:v>
                </c:pt>
                <c:pt idx="490">
                  <c:v>2.2980118170380601</c:v>
                </c:pt>
                <c:pt idx="491">
                  <c:v>2.8438987210393001</c:v>
                </c:pt>
                <c:pt idx="492">
                  <c:v>2.8097977861761998</c:v>
                </c:pt>
                <c:pt idx="493">
                  <c:v>2.7796842157840702</c:v>
                </c:pt>
                <c:pt idx="494">
                  <c:v>3.2960597425699198</c:v>
                </c:pt>
                <c:pt idx="495">
                  <c:v>1.61745436489582</c:v>
                </c:pt>
                <c:pt idx="496">
                  <c:v>1.97286605834961</c:v>
                </c:pt>
                <c:pt idx="497">
                  <c:v>1.70726366341114</c:v>
                </c:pt>
                <c:pt idx="498">
                  <c:v>2.0969312638044402</c:v>
                </c:pt>
                <c:pt idx="499">
                  <c:v>1.31799411028624</c:v>
                </c:pt>
                <c:pt idx="500">
                  <c:v>1.3202538713812799</c:v>
                </c:pt>
                <c:pt idx="501">
                  <c:v>1.32938614115119</c:v>
                </c:pt>
                <c:pt idx="502">
                  <c:v>1.42926136031747</c:v>
                </c:pt>
                <c:pt idx="503">
                  <c:v>1.28097366541624</c:v>
                </c:pt>
                <c:pt idx="504">
                  <c:v>1.5024888329207899</c:v>
                </c:pt>
                <c:pt idx="505">
                  <c:v>1.77076011896133</c:v>
                </c:pt>
                <c:pt idx="506">
                  <c:v>1.7366759479045899</c:v>
                </c:pt>
                <c:pt idx="507">
                  <c:v>1.3917688280344001</c:v>
                </c:pt>
                <c:pt idx="508">
                  <c:v>1.8727146089077</c:v>
                </c:pt>
                <c:pt idx="509">
                  <c:v>1.6235776245594</c:v>
                </c:pt>
                <c:pt idx="510">
                  <c:v>1.6871990635991101</c:v>
                </c:pt>
                <c:pt idx="511">
                  <c:v>1.4770623296499299</c:v>
                </c:pt>
                <c:pt idx="512">
                  <c:v>1.85078829526901</c:v>
                </c:pt>
                <c:pt idx="513">
                  <c:v>1.75159517675638</c:v>
                </c:pt>
                <c:pt idx="514">
                  <c:v>1.71656887978315</c:v>
                </c:pt>
                <c:pt idx="515">
                  <c:v>1.7023524269461601</c:v>
                </c:pt>
                <c:pt idx="516">
                  <c:v>1.4759128913283299</c:v>
                </c:pt>
                <c:pt idx="517">
                  <c:v>1.7801497131586099</c:v>
                </c:pt>
                <c:pt idx="518">
                  <c:v>1.74648277461529</c:v>
                </c:pt>
                <c:pt idx="519">
                  <c:v>1.7826929688453701</c:v>
                </c:pt>
                <c:pt idx="520">
                  <c:v>1.43744591623545</c:v>
                </c:pt>
                <c:pt idx="521">
                  <c:v>1.91148482263088</c:v>
                </c:pt>
                <c:pt idx="522">
                  <c:v>1.52926137670875</c:v>
                </c:pt>
                <c:pt idx="523">
                  <c:v>1.4947504736483099</c:v>
                </c:pt>
                <c:pt idx="524">
                  <c:v>1.60897821187973</c:v>
                </c:pt>
                <c:pt idx="525">
                  <c:v>1.5748443081975001</c:v>
                </c:pt>
                <c:pt idx="526">
                  <c:v>1.60690527409315</c:v>
                </c:pt>
                <c:pt idx="527">
                  <c:v>1.76895968616009</c:v>
                </c:pt>
                <c:pt idx="528">
                  <c:v>1.6027620062232</c:v>
                </c:pt>
                <c:pt idx="529">
                  <c:v>1.40655348077416</c:v>
                </c:pt>
                <c:pt idx="530">
                  <c:v>1.5983510762453099</c:v>
                </c:pt>
                <c:pt idx="531">
                  <c:v>1.5204894356429599</c:v>
                </c:pt>
                <c:pt idx="532">
                  <c:v>1.7812890931963901</c:v>
                </c:pt>
                <c:pt idx="533">
                  <c:v>1.8184540793299699</c:v>
                </c:pt>
                <c:pt idx="534">
                  <c:v>1.9006410613656</c:v>
                </c:pt>
                <c:pt idx="535">
                  <c:v>1.86887104064226</c:v>
                </c:pt>
                <c:pt idx="536">
                  <c:v>1.7904929816722901</c:v>
                </c:pt>
                <c:pt idx="537">
                  <c:v>1.5145655721425999</c:v>
                </c:pt>
                <c:pt idx="538">
                  <c:v>1.6967454925179499</c:v>
                </c:pt>
                <c:pt idx="539">
                  <c:v>1.6169121488928799</c:v>
                </c:pt>
                <c:pt idx="540">
                  <c:v>1.8015574663877501</c:v>
                </c:pt>
                <c:pt idx="541">
                  <c:v>1.6770493239164399</c:v>
                </c:pt>
                <c:pt idx="542">
                  <c:v>1.5003629028797101</c:v>
                </c:pt>
                <c:pt idx="543">
                  <c:v>1.2665042653679801</c:v>
                </c:pt>
                <c:pt idx="544">
                  <c:v>1.3973075896501499</c:v>
                </c:pt>
                <c:pt idx="545">
                  <c:v>1.2395438738167299</c:v>
                </c:pt>
                <c:pt idx="546">
                  <c:v>1.1724796146154399</c:v>
                </c:pt>
                <c:pt idx="547">
                  <c:v>1.17592606693506</c:v>
                </c:pt>
                <c:pt idx="548">
                  <c:v>1.2247962877154399</c:v>
                </c:pt>
                <c:pt idx="549">
                  <c:v>1.1836702935397601</c:v>
                </c:pt>
                <c:pt idx="550">
                  <c:v>1.2384460307657701</c:v>
                </c:pt>
                <c:pt idx="551">
                  <c:v>1.22132422402501</c:v>
                </c:pt>
                <c:pt idx="552">
                  <c:v>1.1889422312378899</c:v>
                </c:pt>
                <c:pt idx="553">
                  <c:v>1.1704201810061901</c:v>
                </c:pt>
                <c:pt idx="554">
                  <c:v>1.1760408990085101</c:v>
                </c:pt>
                <c:pt idx="555">
                  <c:v>1.07677802443504</c:v>
                </c:pt>
                <c:pt idx="556">
                  <c:v>1.26605220139027</c:v>
                </c:pt>
                <c:pt idx="557">
                  <c:v>1.22248325496912</c:v>
                </c:pt>
                <c:pt idx="558">
                  <c:v>1.1928764171898401</c:v>
                </c:pt>
                <c:pt idx="559">
                  <c:v>1.1060369201004501</c:v>
                </c:pt>
                <c:pt idx="560">
                  <c:v>1.05453403666615</c:v>
                </c:pt>
                <c:pt idx="561">
                  <c:v>1.0133346542716</c:v>
                </c:pt>
                <c:pt idx="562">
                  <c:v>1.1023026891052701</c:v>
                </c:pt>
                <c:pt idx="563">
                  <c:v>1.43267679959536</c:v>
                </c:pt>
                <c:pt idx="564">
                  <c:v>1.7570760101079901</c:v>
                </c:pt>
                <c:pt idx="565">
                  <c:v>1.5666849911212899</c:v>
                </c:pt>
                <c:pt idx="566">
                  <c:v>1.61803886294365</c:v>
                </c:pt>
                <c:pt idx="567">
                  <c:v>1.7025211825966799</c:v>
                </c:pt>
                <c:pt idx="568">
                  <c:v>1.3289444148540499</c:v>
                </c:pt>
                <c:pt idx="569">
                  <c:v>1.3629169203341001</c:v>
                </c:pt>
                <c:pt idx="570">
                  <c:v>1.6735788434743899</c:v>
                </c:pt>
                <c:pt idx="571">
                  <c:v>1.40200462192297</c:v>
                </c:pt>
                <c:pt idx="572">
                  <c:v>1.43300807103515</c:v>
                </c:pt>
                <c:pt idx="573">
                  <c:v>1.63140539079905</c:v>
                </c:pt>
                <c:pt idx="574">
                  <c:v>1.55621292069554</c:v>
                </c:pt>
                <c:pt idx="575">
                  <c:v>1.3254294171929399</c:v>
                </c:pt>
                <c:pt idx="576">
                  <c:v>1.2204851023852801</c:v>
                </c:pt>
                <c:pt idx="577">
                  <c:v>1.2180250138044399</c:v>
                </c:pt>
                <c:pt idx="578">
                  <c:v>1.2533954344689799</c:v>
                </c:pt>
                <c:pt idx="579">
                  <c:v>1.35950222611427</c:v>
                </c:pt>
                <c:pt idx="580">
                  <c:v>1.6595495864748999</c:v>
                </c:pt>
                <c:pt idx="581">
                  <c:v>1.5956027433276201</c:v>
                </c:pt>
                <c:pt idx="582">
                  <c:v>1.43712302669883</c:v>
                </c:pt>
                <c:pt idx="583">
                  <c:v>1.20057761669159</c:v>
                </c:pt>
                <c:pt idx="584">
                  <c:v>1.5731573104858401</c:v>
                </c:pt>
                <c:pt idx="585">
                  <c:v>1.49406399577856</c:v>
                </c:pt>
                <c:pt idx="586">
                  <c:v>1.6707532107830001</c:v>
                </c:pt>
                <c:pt idx="587">
                  <c:v>1.54741099104285</c:v>
                </c:pt>
                <c:pt idx="588">
                  <c:v>1.701769977808</c:v>
                </c:pt>
                <c:pt idx="589">
                  <c:v>1.9261283800005899</c:v>
                </c:pt>
                <c:pt idx="590">
                  <c:v>1.77727360278368</c:v>
                </c:pt>
                <c:pt idx="591">
                  <c:v>1.82942692190409</c:v>
                </c:pt>
                <c:pt idx="592">
                  <c:v>1.81656088680029</c:v>
                </c:pt>
                <c:pt idx="593">
                  <c:v>1.72024499624968</c:v>
                </c:pt>
                <c:pt idx="594">
                  <c:v>1.9491894170641899</c:v>
                </c:pt>
                <c:pt idx="595">
                  <c:v>1.7199236899614301</c:v>
                </c:pt>
                <c:pt idx="596">
                  <c:v>2.0310575142502798</c:v>
                </c:pt>
                <c:pt idx="597">
                  <c:v>1.7824025824666001</c:v>
                </c:pt>
                <c:pt idx="598">
                  <c:v>1.5762938186526301</c:v>
                </c:pt>
                <c:pt idx="599">
                  <c:v>1.8676826730370499</c:v>
                </c:pt>
                <c:pt idx="600">
                  <c:v>1.7438711598515499</c:v>
                </c:pt>
                <c:pt idx="601">
                  <c:v>1.6740605235099799</c:v>
                </c:pt>
                <c:pt idx="602">
                  <c:v>1.8515489995479599</c:v>
                </c:pt>
                <c:pt idx="603">
                  <c:v>1.7587136477231999</c:v>
                </c:pt>
                <c:pt idx="604">
                  <c:v>1.4564868062734599</c:v>
                </c:pt>
                <c:pt idx="605">
                  <c:v>1.4764771796762901</c:v>
                </c:pt>
                <c:pt idx="606">
                  <c:v>1.9339162856340399</c:v>
                </c:pt>
                <c:pt idx="607">
                  <c:v>1.71863809227943</c:v>
                </c:pt>
                <c:pt idx="608">
                  <c:v>1.71253681182861</c:v>
                </c:pt>
                <c:pt idx="609">
                  <c:v>1.20738036930561</c:v>
                </c:pt>
                <c:pt idx="610">
                  <c:v>1.5715494751930199</c:v>
                </c:pt>
                <c:pt idx="611">
                  <c:v>1.3571794144809199</c:v>
                </c:pt>
                <c:pt idx="612">
                  <c:v>1.4874423854053</c:v>
                </c:pt>
                <c:pt idx="613">
                  <c:v>1.5782264992594699</c:v>
                </c:pt>
                <c:pt idx="614">
                  <c:v>1.3940645381808301</c:v>
                </c:pt>
                <c:pt idx="615">
                  <c:v>1.9218048080801999</c:v>
                </c:pt>
                <c:pt idx="616">
                  <c:v>1.3426031917333601</c:v>
                </c:pt>
                <c:pt idx="617">
                  <c:v>1.54174687340856</c:v>
                </c:pt>
                <c:pt idx="618">
                  <c:v>1.64507050067186</c:v>
                </c:pt>
                <c:pt idx="619">
                  <c:v>1.3753755018114999</c:v>
                </c:pt>
                <c:pt idx="620">
                  <c:v>1.75014212727547</c:v>
                </c:pt>
                <c:pt idx="621">
                  <c:v>1.5989029780030299</c:v>
                </c:pt>
                <c:pt idx="622">
                  <c:v>1.5641164034605</c:v>
                </c:pt>
                <c:pt idx="623">
                  <c:v>2.0863978192210202</c:v>
                </c:pt>
                <c:pt idx="624">
                  <c:v>2.3055478930473301</c:v>
                </c:pt>
                <c:pt idx="625">
                  <c:v>2.2248364984989202</c:v>
                </c:pt>
                <c:pt idx="626">
                  <c:v>1.91887430846691</c:v>
                </c:pt>
                <c:pt idx="627">
                  <c:v>2.1140558645129199</c:v>
                </c:pt>
                <c:pt idx="628">
                  <c:v>1.9208919256925601</c:v>
                </c:pt>
                <c:pt idx="629">
                  <c:v>1.5379270538687699</c:v>
                </c:pt>
                <c:pt idx="630">
                  <c:v>1.7052130773663501</c:v>
                </c:pt>
                <c:pt idx="631">
                  <c:v>1.5925144776701901</c:v>
                </c:pt>
                <c:pt idx="632">
                  <c:v>1.9069936126470599</c:v>
                </c:pt>
                <c:pt idx="633">
                  <c:v>1.95679049938917</c:v>
                </c:pt>
                <c:pt idx="634">
                  <c:v>2.1707940846681599</c:v>
                </c:pt>
                <c:pt idx="635">
                  <c:v>2.3815078660845801</c:v>
                </c:pt>
                <c:pt idx="636">
                  <c:v>1.92348696291447</c:v>
                </c:pt>
                <c:pt idx="637">
                  <c:v>2.2679783403873399</c:v>
                </c:pt>
                <c:pt idx="638">
                  <c:v>1.8811909481883</c:v>
                </c:pt>
                <c:pt idx="639">
                  <c:v>2.1002402529120401</c:v>
                </c:pt>
                <c:pt idx="640">
                  <c:v>1.8459895625710501</c:v>
                </c:pt>
                <c:pt idx="641">
                  <c:v>2.2658850997686399</c:v>
                </c:pt>
                <c:pt idx="642">
                  <c:v>2.33097057789564</c:v>
                </c:pt>
                <c:pt idx="643">
                  <c:v>2.3326227441430101</c:v>
                </c:pt>
                <c:pt idx="644">
                  <c:v>1.8293816596269601</c:v>
                </c:pt>
                <c:pt idx="645">
                  <c:v>2.02657431364059</c:v>
                </c:pt>
                <c:pt idx="646">
                  <c:v>2.0850360393524201</c:v>
                </c:pt>
                <c:pt idx="647">
                  <c:v>2.6667414233088498</c:v>
                </c:pt>
                <c:pt idx="648">
                  <c:v>2.3816047236323401</c:v>
                </c:pt>
                <c:pt idx="649">
                  <c:v>2.2689741104841201</c:v>
                </c:pt>
                <c:pt idx="650">
                  <c:v>1.94627828896046</c:v>
                </c:pt>
                <c:pt idx="651">
                  <c:v>2.1068749949336101</c:v>
                </c:pt>
                <c:pt idx="652">
                  <c:v>2.6761742308735799</c:v>
                </c:pt>
                <c:pt idx="653">
                  <c:v>2.2547656670212701</c:v>
                </c:pt>
                <c:pt idx="654">
                  <c:v>2.3844480514526398</c:v>
                </c:pt>
                <c:pt idx="655">
                  <c:v>2.8987601399421701</c:v>
                </c:pt>
                <c:pt idx="656">
                  <c:v>2.3241750895976998</c:v>
                </c:pt>
                <c:pt idx="657">
                  <c:v>2.4919560179114302</c:v>
                </c:pt>
                <c:pt idx="658">
                  <c:v>2.3315312340855598</c:v>
                </c:pt>
                <c:pt idx="659">
                  <c:v>2.1084779873490298</c:v>
                </c:pt>
                <c:pt idx="660">
                  <c:v>2.2339116781950001</c:v>
                </c:pt>
                <c:pt idx="661">
                  <c:v>2.2426676005125001</c:v>
                </c:pt>
                <c:pt idx="662">
                  <c:v>2.9236208647489499</c:v>
                </c:pt>
                <c:pt idx="663">
                  <c:v>1.9715668633580199</c:v>
                </c:pt>
                <c:pt idx="664">
                  <c:v>2.3104848340153699</c:v>
                </c:pt>
                <c:pt idx="665">
                  <c:v>1.9503001123666801</c:v>
                </c:pt>
                <c:pt idx="666">
                  <c:v>2.6050643995404199</c:v>
                </c:pt>
                <c:pt idx="667">
                  <c:v>2.5104831904172902</c:v>
                </c:pt>
                <c:pt idx="668">
                  <c:v>2.7657799422740901</c:v>
                </c:pt>
                <c:pt idx="669">
                  <c:v>3.1526748090982402</c:v>
                </c:pt>
                <c:pt idx="670">
                  <c:v>3.2516945153474799</c:v>
                </c:pt>
                <c:pt idx="671">
                  <c:v>3.0929150059819199</c:v>
                </c:pt>
                <c:pt idx="672">
                  <c:v>3.0335044488310801</c:v>
                </c:pt>
                <c:pt idx="673">
                  <c:v>2.8812088072300002</c:v>
                </c:pt>
                <c:pt idx="674">
                  <c:v>2.9493210837245001</c:v>
                </c:pt>
                <c:pt idx="675">
                  <c:v>3.0579598620533899</c:v>
                </c:pt>
                <c:pt idx="676">
                  <c:v>3.5387497395277001</c:v>
                </c:pt>
                <c:pt idx="677">
                  <c:v>3.2626464962959298</c:v>
                </c:pt>
                <c:pt idx="678">
                  <c:v>3.4633655101060898</c:v>
                </c:pt>
                <c:pt idx="679">
                  <c:v>2.3400623351335499</c:v>
                </c:pt>
                <c:pt idx="680">
                  <c:v>2.84846238791943</c:v>
                </c:pt>
                <c:pt idx="681">
                  <c:v>3.0307063832879102</c:v>
                </c:pt>
                <c:pt idx="682">
                  <c:v>2.6414468884468101</c:v>
                </c:pt>
                <c:pt idx="683">
                  <c:v>3.0459128320217101</c:v>
                </c:pt>
                <c:pt idx="684">
                  <c:v>2.5059586390852902</c:v>
                </c:pt>
                <c:pt idx="685">
                  <c:v>2.3940769955515901</c:v>
                </c:pt>
                <c:pt idx="686">
                  <c:v>2.6009140536189101</c:v>
                </c:pt>
                <c:pt idx="687">
                  <c:v>2.2196162492036802</c:v>
                </c:pt>
                <c:pt idx="688">
                  <c:v>2.2278258576989201</c:v>
                </c:pt>
                <c:pt idx="689">
                  <c:v>1.9975101575255401</c:v>
                </c:pt>
                <c:pt idx="690">
                  <c:v>1.7772234976291701</c:v>
                </c:pt>
                <c:pt idx="691">
                  <c:v>2.09670644253492</c:v>
                </c:pt>
                <c:pt idx="692">
                  <c:v>1.80369913578033</c:v>
                </c:pt>
                <c:pt idx="693">
                  <c:v>1.7518654465675401</c:v>
                </c:pt>
                <c:pt idx="694">
                  <c:v>1.5245592221617701</c:v>
                </c:pt>
                <c:pt idx="695">
                  <c:v>1.65338590741158</c:v>
                </c:pt>
                <c:pt idx="696">
                  <c:v>2.0357798784971202</c:v>
                </c:pt>
                <c:pt idx="697">
                  <c:v>1.7691727727651601</c:v>
                </c:pt>
                <c:pt idx="698">
                  <c:v>2.0646490156650499</c:v>
                </c:pt>
                <c:pt idx="699">
                  <c:v>1.7141994088888199</c:v>
                </c:pt>
                <c:pt idx="700">
                  <c:v>2.10626348853111</c:v>
                </c:pt>
                <c:pt idx="701">
                  <c:v>1.72028765082359</c:v>
                </c:pt>
                <c:pt idx="702">
                  <c:v>1.7360201105475399</c:v>
                </c:pt>
                <c:pt idx="703">
                  <c:v>1.77762098610401</c:v>
                </c:pt>
                <c:pt idx="704">
                  <c:v>1.65775530040264</c:v>
                </c:pt>
                <c:pt idx="705">
                  <c:v>2.1055730059742901</c:v>
                </c:pt>
                <c:pt idx="706">
                  <c:v>1.4857929199933999</c:v>
                </c:pt>
                <c:pt idx="707">
                  <c:v>1.3226468116045</c:v>
                </c:pt>
                <c:pt idx="708">
                  <c:v>1.86447016894817</c:v>
                </c:pt>
                <c:pt idx="709">
                  <c:v>1.5334031544625799</c:v>
                </c:pt>
                <c:pt idx="710">
                  <c:v>1.8122326582670201</c:v>
                </c:pt>
                <c:pt idx="711">
                  <c:v>1.77039839327335</c:v>
                </c:pt>
                <c:pt idx="712">
                  <c:v>1.4883143827319101</c:v>
                </c:pt>
                <c:pt idx="713">
                  <c:v>1.7440875992178899</c:v>
                </c:pt>
                <c:pt idx="714">
                  <c:v>1.5158021822571801</c:v>
                </c:pt>
                <c:pt idx="715">
                  <c:v>1.5126962214708299</c:v>
                </c:pt>
                <c:pt idx="716">
                  <c:v>1.88021566718817</c:v>
                </c:pt>
                <c:pt idx="717">
                  <c:v>1.4436149969697001</c:v>
                </c:pt>
                <c:pt idx="718">
                  <c:v>1.3149810023605799</c:v>
                </c:pt>
                <c:pt idx="719">
                  <c:v>1.6667420044541399</c:v>
                </c:pt>
                <c:pt idx="720">
                  <c:v>1.9069092348218</c:v>
                </c:pt>
                <c:pt idx="721">
                  <c:v>1.7830681055784201</c:v>
                </c:pt>
                <c:pt idx="722">
                  <c:v>1.65977030992508</c:v>
                </c:pt>
                <c:pt idx="723">
                  <c:v>1.7391212284565001</c:v>
                </c:pt>
                <c:pt idx="724">
                  <c:v>1.66611950844526</c:v>
                </c:pt>
                <c:pt idx="725">
                  <c:v>1.5825269743800201</c:v>
                </c:pt>
                <c:pt idx="726">
                  <c:v>1.47873889654875</c:v>
                </c:pt>
                <c:pt idx="727">
                  <c:v>1.2737622484564799</c:v>
                </c:pt>
                <c:pt idx="728">
                  <c:v>1.56518034636974</c:v>
                </c:pt>
                <c:pt idx="729">
                  <c:v>1.6219638288021101</c:v>
                </c:pt>
                <c:pt idx="730">
                  <c:v>1.6822353005409201</c:v>
                </c:pt>
                <c:pt idx="731">
                  <c:v>1.74467507749796</c:v>
                </c:pt>
                <c:pt idx="732">
                  <c:v>1.58075615763664</c:v>
                </c:pt>
                <c:pt idx="733">
                  <c:v>2.0925046876072901</c:v>
                </c:pt>
                <c:pt idx="734">
                  <c:v>1.4750736765563499</c:v>
                </c:pt>
                <c:pt idx="735">
                  <c:v>1.61956492811441</c:v>
                </c:pt>
                <c:pt idx="736">
                  <c:v>1.9828094169497501</c:v>
                </c:pt>
                <c:pt idx="737">
                  <c:v>1.8208524212241199</c:v>
                </c:pt>
                <c:pt idx="738">
                  <c:v>1.6350291669368699</c:v>
                </c:pt>
                <c:pt idx="739">
                  <c:v>1.83017961680889</c:v>
                </c:pt>
                <c:pt idx="740">
                  <c:v>1.60612482577562</c:v>
                </c:pt>
                <c:pt idx="741">
                  <c:v>1.6880923882126799</c:v>
                </c:pt>
                <c:pt idx="742">
                  <c:v>1.807701587677</c:v>
                </c:pt>
                <c:pt idx="743">
                  <c:v>1.61091201007366</c:v>
                </c:pt>
                <c:pt idx="744">
                  <c:v>1.76273360848427</c:v>
                </c:pt>
                <c:pt idx="745">
                  <c:v>1.91436931490898</c:v>
                </c:pt>
                <c:pt idx="746">
                  <c:v>1.5479781664907899</c:v>
                </c:pt>
                <c:pt idx="747">
                  <c:v>1.31143406033516</c:v>
                </c:pt>
                <c:pt idx="748">
                  <c:v>1.29968049004674</c:v>
                </c:pt>
                <c:pt idx="749">
                  <c:v>1.63466669619083</c:v>
                </c:pt>
                <c:pt idx="750">
                  <c:v>1.44491950049996</c:v>
                </c:pt>
                <c:pt idx="751">
                  <c:v>1.55535032972693</c:v>
                </c:pt>
                <c:pt idx="752">
                  <c:v>1.52901168912649</c:v>
                </c:pt>
                <c:pt idx="753">
                  <c:v>1.5093532390892499</c:v>
                </c:pt>
                <c:pt idx="754">
                  <c:v>1.3704324141144799</c:v>
                </c:pt>
                <c:pt idx="755">
                  <c:v>1.67873539030552</c:v>
                </c:pt>
                <c:pt idx="756">
                  <c:v>1.45773636177182</c:v>
                </c:pt>
                <c:pt idx="757">
                  <c:v>1.4481994323432399</c:v>
                </c:pt>
                <c:pt idx="758">
                  <c:v>1.325848326087</c:v>
                </c:pt>
                <c:pt idx="759">
                  <c:v>1.32929412648082</c:v>
                </c:pt>
                <c:pt idx="760">
                  <c:v>1.4246060512959999</c:v>
                </c:pt>
                <c:pt idx="761">
                  <c:v>1.36779667809606</c:v>
                </c:pt>
                <c:pt idx="762">
                  <c:v>1.52697833254933</c:v>
                </c:pt>
                <c:pt idx="763">
                  <c:v>1.37109318748116</c:v>
                </c:pt>
                <c:pt idx="764">
                  <c:v>1.74000877887011</c:v>
                </c:pt>
                <c:pt idx="765">
                  <c:v>1.24470135197043</c:v>
                </c:pt>
                <c:pt idx="766">
                  <c:v>1.4713492244482</c:v>
                </c:pt>
                <c:pt idx="767">
                  <c:v>1.6039939597249</c:v>
                </c:pt>
                <c:pt idx="768">
                  <c:v>1.41784623265266</c:v>
                </c:pt>
                <c:pt idx="769">
                  <c:v>1.6954138875007601</c:v>
                </c:pt>
                <c:pt idx="770">
                  <c:v>1.94847006350756</c:v>
                </c:pt>
                <c:pt idx="771">
                  <c:v>1.63793247193098</c:v>
                </c:pt>
                <c:pt idx="772">
                  <c:v>1.8650954589247699</c:v>
                </c:pt>
                <c:pt idx="773">
                  <c:v>2.1579548716545101</c:v>
                </c:pt>
                <c:pt idx="774">
                  <c:v>1.4888149686157699</c:v>
                </c:pt>
                <c:pt idx="775">
                  <c:v>2.0110353827476501</c:v>
                </c:pt>
                <c:pt idx="776">
                  <c:v>1.82337574660778</c:v>
                </c:pt>
                <c:pt idx="777">
                  <c:v>1.8766295164823501</c:v>
                </c:pt>
                <c:pt idx="778">
                  <c:v>2.2276109084487001</c:v>
                </c:pt>
                <c:pt idx="779">
                  <c:v>2.23093293607235</c:v>
                </c:pt>
                <c:pt idx="780">
                  <c:v>2.4766642600297901</c:v>
                </c:pt>
                <c:pt idx="781">
                  <c:v>2.4924252182245299</c:v>
                </c:pt>
                <c:pt idx="782">
                  <c:v>2.5316068902611701</c:v>
                </c:pt>
                <c:pt idx="783">
                  <c:v>2.4928158149123201</c:v>
                </c:pt>
                <c:pt idx="784">
                  <c:v>2.5613784790039098</c:v>
                </c:pt>
                <c:pt idx="785">
                  <c:v>1.8735490739345599</c:v>
                </c:pt>
                <c:pt idx="786">
                  <c:v>2.58398335427046</c:v>
                </c:pt>
                <c:pt idx="787">
                  <c:v>2.34883595257998</c:v>
                </c:pt>
                <c:pt idx="788">
                  <c:v>2.5194272398948701</c:v>
                </c:pt>
                <c:pt idx="789">
                  <c:v>2.6126608252525299</c:v>
                </c:pt>
                <c:pt idx="790">
                  <c:v>2.68910937011242</c:v>
                </c:pt>
                <c:pt idx="791">
                  <c:v>2.9711430892348298</c:v>
                </c:pt>
                <c:pt idx="792">
                  <c:v>2.4094171822071102</c:v>
                </c:pt>
                <c:pt idx="793">
                  <c:v>2.7829235419631</c:v>
                </c:pt>
                <c:pt idx="794">
                  <c:v>2.9883759096264799</c:v>
                </c:pt>
                <c:pt idx="795">
                  <c:v>2.7496561408042899</c:v>
                </c:pt>
                <c:pt idx="796">
                  <c:v>3.3778339624404898</c:v>
                </c:pt>
                <c:pt idx="797">
                  <c:v>2.83759851008654</c:v>
                </c:pt>
                <c:pt idx="798">
                  <c:v>3.0396871268749202</c:v>
                </c:pt>
                <c:pt idx="799">
                  <c:v>3.1897570937871902</c:v>
                </c:pt>
                <c:pt idx="800">
                  <c:v>3.1752333045005798</c:v>
                </c:pt>
                <c:pt idx="801">
                  <c:v>3.2394744455814402</c:v>
                </c:pt>
                <c:pt idx="802">
                  <c:v>2.9383480548858598</c:v>
                </c:pt>
                <c:pt idx="803">
                  <c:v>2.47381273657084</c:v>
                </c:pt>
                <c:pt idx="804">
                  <c:v>3.0686188489198698</c:v>
                </c:pt>
                <c:pt idx="805">
                  <c:v>2.1424045786261599</c:v>
                </c:pt>
                <c:pt idx="806">
                  <c:v>3.0637709423899699</c:v>
                </c:pt>
                <c:pt idx="807">
                  <c:v>1.9436608999967599</c:v>
                </c:pt>
                <c:pt idx="808">
                  <c:v>3.9907768368720999</c:v>
                </c:pt>
                <c:pt idx="809">
                  <c:v>2.52940505743027</c:v>
                </c:pt>
                <c:pt idx="810">
                  <c:v>2.6732502505183202</c:v>
                </c:pt>
                <c:pt idx="811">
                  <c:v>2.3466015234589599</c:v>
                </c:pt>
                <c:pt idx="812">
                  <c:v>2.3352585732936899</c:v>
                </c:pt>
                <c:pt idx="813">
                  <c:v>2.6335112750530199</c:v>
                </c:pt>
                <c:pt idx="814">
                  <c:v>2.51568201929331</c:v>
                </c:pt>
                <c:pt idx="815">
                  <c:v>2.7792599052190798</c:v>
                </c:pt>
                <c:pt idx="816">
                  <c:v>3.38050425052643</c:v>
                </c:pt>
                <c:pt idx="817">
                  <c:v>3.31850834190845</c:v>
                </c:pt>
                <c:pt idx="818">
                  <c:v>3.9832945913076401</c:v>
                </c:pt>
                <c:pt idx="819">
                  <c:v>3.4015480428934102</c:v>
                </c:pt>
                <c:pt idx="820">
                  <c:v>4.0491789579391497</c:v>
                </c:pt>
                <c:pt idx="821">
                  <c:v>3.6972932517528498</c:v>
                </c:pt>
                <c:pt idx="822">
                  <c:v>3.3083636313676799</c:v>
                </c:pt>
                <c:pt idx="823">
                  <c:v>2.9869420453906099</c:v>
                </c:pt>
                <c:pt idx="824">
                  <c:v>2.5076813995838201</c:v>
                </c:pt>
                <c:pt idx="825">
                  <c:v>2.4849286302924201</c:v>
                </c:pt>
                <c:pt idx="826">
                  <c:v>3.2219354063272498</c:v>
                </c:pt>
                <c:pt idx="827">
                  <c:v>2.45926883071661</c:v>
                </c:pt>
                <c:pt idx="828">
                  <c:v>2.6885591447353399</c:v>
                </c:pt>
                <c:pt idx="829">
                  <c:v>2.76232976466417</c:v>
                </c:pt>
                <c:pt idx="830">
                  <c:v>2.2753156721591901</c:v>
                </c:pt>
                <c:pt idx="831">
                  <c:v>2.0296452566981298</c:v>
                </c:pt>
                <c:pt idx="832">
                  <c:v>1.6423884779214899</c:v>
                </c:pt>
                <c:pt idx="833">
                  <c:v>1.6660826280713099</c:v>
                </c:pt>
                <c:pt idx="834">
                  <c:v>1.3465289026498799</c:v>
                </c:pt>
                <c:pt idx="835">
                  <c:v>1.30276195704937</c:v>
                </c:pt>
                <c:pt idx="836">
                  <c:v>1.30726173520088</c:v>
                </c:pt>
                <c:pt idx="837">
                  <c:v>1.3667757622897601</c:v>
                </c:pt>
                <c:pt idx="838">
                  <c:v>1.30327558144927</c:v>
                </c:pt>
                <c:pt idx="839">
                  <c:v>1.6224445775151299</c:v>
                </c:pt>
                <c:pt idx="840">
                  <c:v>1.8675940111279501</c:v>
                </c:pt>
                <c:pt idx="841">
                  <c:v>1.96163635700941</c:v>
                </c:pt>
                <c:pt idx="842">
                  <c:v>1.8372531980276099</c:v>
                </c:pt>
                <c:pt idx="843">
                  <c:v>1.8448436632752401</c:v>
                </c:pt>
                <c:pt idx="844">
                  <c:v>2.0306322723627099</c:v>
                </c:pt>
                <c:pt idx="845">
                  <c:v>1.96110047399998</c:v>
                </c:pt>
                <c:pt idx="846">
                  <c:v>1.7781833186745599</c:v>
                </c:pt>
                <c:pt idx="847">
                  <c:v>1.9050063565373401</c:v>
                </c:pt>
                <c:pt idx="848">
                  <c:v>2.0364753901958501</c:v>
                </c:pt>
                <c:pt idx="849">
                  <c:v>1.7299538478255301</c:v>
                </c:pt>
                <c:pt idx="850">
                  <c:v>1.95233132690191</c:v>
                </c:pt>
                <c:pt idx="851">
                  <c:v>1.71548239886761</c:v>
                </c:pt>
                <c:pt idx="852">
                  <c:v>1.9336050376295999</c:v>
                </c:pt>
                <c:pt idx="853">
                  <c:v>1.88583508133888</c:v>
                </c:pt>
                <c:pt idx="854">
                  <c:v>1.90379936248064</c:v>
                </c:pt>
                <c:pt idx="855">
                  <c:v>2.06931084394455</c:v>
                </c:pt>
                <c:pt idx="856">
                  <c:v>1.9957786425948101</c:v>
                </c:pt>
                <c:pt idx="857">
                  <c:v>1.9787641242146501</c:v>
                </c:pt>
                <c:pt idx="858">
                  <c:v>1.6116518527269399</c:v>
                </c:pt>
                <c:pt idx="859">
                  <c:v>1.46717121824622</c:v>
                </c:pt>
                <c:pt idx="860">
                  <c:v>1.6631832346320199</c:v>
                </c:pt>
                <c:pt idx="861">
                  <c:v>1.7244711518287701</c:v>
                </c:pt>
                <c:pt idx="862">
                  <c:v>1.6983754932880399</c:v>
                </c:pt>
                <c:pt idx="863">
                  <c:v>1.5643035992979999</c:v>
                </c:pt>
                <c:pt idx="864">
                  <c:v>1.71888154000044</c:v>
                </c:pt>
                <c:pt idx="865">
                  <c:v>1.6321813687682201</c:v>
                </c:pt>
                <c:pt idx="866">
                  <c:v>1.5858972445130299</c:v>
                </c:pt>
                <c:pt idx="867">
                  <c:v>1.2839365750551199</c:v>
                </c:pt>
                <c:pt idx="868">
                  <c:v>1.17978975176811</c:v>
                </c:pt>
                <c:pt idx="869">
                  <c:v>1.18623971939087</c:v>
                </c:pt>
                <c:pt idx="870">
                  <c:v>1.1786273680627299</c:v>
                </c:pt>
                <c:pt idx="871">
                  <c:v>1.19524095207453</c:v>
                </c:pt>
                <c:pt idx="872">
                  <c:v>1.1842488311231101</c:v>
                </c:pt>
                <c:pt idx="873">
                  <c:v>1.1940901167690801</c:v>
                </c:pt>
                <c:pt idx="874">
                  <c:v>1.2079396285116699</c:v>
                </c:pt>
                <c:pt idx="875">
                  <c:v>1.2103805318474801</c:v>
                </c:pt>
                <c:pt idx="876">
                  <c:v>1.17597710341215</c:v>
                </c:pt>
                <c:pt idx="877">
                  <c:v>1.2374499812722199</c:v>
                </c:pt>
                <c:pt idx="878">
                  <c:v>1.1386403813958199</c:v>
                </c:pt>
                <c:pt idx="879">
                  <c:v>1.2441623955965</c:v>
                </c:pt>
                <c:pt idx="880">
                  <c:v>1.2508388608694101</c:v>
                </c:pt>
                <c:pt idx="881">
                  <c:v>1.2858672998845599</c:v>
                </c:pt>
                <c:pt idx="882">
                  <c:v>1.25277498736978</c:v>
                </c:pt>
                <c:pt idx="883">
                  <c:v>1.17184901610017</c:v>
                </c:pt>
                <c:pt idx="884">
                  <c:v>1.1607616208493701</c:v>
                </c:pt>
                <c:pt idx="885">
                  <c:v>1.0819197632372399</c:v>
                </c:pt>
                <c:pt idx="886">
                  <c:v>1.0831412859261</c:v>
                </c:pt>
                <c:pt idx="887">
                  <c:v>1.0319897904992099</c:v>
                </c:pt>
                <c:pt idx="888">
                  <c:v>1.05320336297154</c:v>
                </c:pt>
                <c:pt idx="889">
                  <c:v>1.0697048157453499</c:v>
                </c:pt>
                <c:pt idx="890">
                  <c:v>1.00912153720856</c:v>
                </c:pt>
                <c:pt idx="891">
                  <c:v>1.00952768698335</c:v>
                </c:pt>
                <c:pt idx="892">
                  <c:v>1.00153423845768</c:v>
                </c:pt>
                <c:pt idx="893">
                  <c:v>1.00091956555843</c:v>
                </c:pt>
                <c:pt idx="894">
                  <c:v>1.1016849428415301</c:v>
                </c:pt>
                <c:pt idx="895">
                  <c:v>1.0750642977654901</c:v>
                </c:pt>
                <c:pt idx="896">
                  <c:v>1.0507932864129499</c:v>
                </c:pt>
                <c:pt idx="897">
                  <c:v>1.10947266221046</c:v>
                </c:pt>
                <c:pt idx="898">
                  <c:v>1.15305986255407</c:v>
                </c:pt>
                <c:pt idx="899">
                  <c:v>1.15260984748602</c:v>
                </c:pt>
                <c:pt idx="900">
                  <c:v>1.1085070669651</c:v>
                </c:pt>
                <c:pt idx="901">
                  <c:v>1.0267858393490299</c:v>
                </c:pt>
                <c:pt idx="902">
                  <c:v>1.08522418886423</c:v>
                </c:pt>
                <c:pt idx="903">
                  <c:v>1.1138120666146301</c:v>
                </c:pt>
                <c:pt idx="904">
                  <c:v>1.2026383541524399</c:v>
                </c:pt>
                <c:pt idx="905">
                  <c:v>1.1407849378883801</c:v>
                </c:pt>
                <c:pt idx="906">
                  <c:v>1.1763242073357101</c:v>
                </c:pt>
                <c:pt idx="907">
                  <c:v>1.16043984889984</c:v>
                </c:pt>
                <c:pt idx="908">
                  <c:v>1.18190161883831</c:v>
                </c:pt>
                <c:pt idx="909">
                  <c:v>1.21399415656924</c:v>
                </c:pt>
                <c:pt idx="910">
                  <c:v>1.5824206173419999</c:v>
                </c:pt>
                <c:pt idx="911">
                  <c:v>1.2042752467095901</c:v>
                </c:pt>
                <c:pt idx="912">
                  <c:v>1.5015030279755599</c:v>
                </c:pt>
                <c:pt idx="913">
                  <c:v>1.56086161732674</c:v>
                </c:pt>
                <c:pt idx="914">
                  <c:v>1.84973310679197</c:v>
                </c:pt>
                <c:pt idx="915">
                  <c:v>2.6319332420825998</c:v>
                </c:pt>
                <c:pt idx="916">
                  <c:v>2.3847721517085998</c:v>
                </c:pt>
                <c:pt idx="917">
                  <c:v>2.34525036066771</c:v>
                </c:pt>
                <c:pt idx="918">
                  <c:v>2.2528650239110002</c:v>
                </c:pt>
                <c:pt idx="919">
                  <c:v>2.2775137796998002</c:v>
                </c:pt>
                <c:pt idx="920">
                  <c:v>2.1398827433586098</c:v>
                </c:pt>
                <c:pt idx="921">
                  <c:v>2.1171661093831098</c:v>
                </c:pt>
                <c:pt idx="922">
                  <c:v>2.0268158987164502</c:v>
                </c:pt>
                <c:pt idx="923">
                  <c:v>1.7768288031220401</c:v>
                </c:pt>
                <c:pt idx="924">
                  <c:v>2.45455335825682</c:v>
                </c:pt>
                <c:pt idx="925">
                  <c:v>1.9323673099279399</c:v>
                </c:pt>
                <c:pt idx="926">
                  <c:v>1.70772597193718</c:v>
                </c:pt>
                <c:pt idx="927">
                  <c:v>2.0098589360713999</c:v>
                </c:pt>
                <c:pt idx="928">
                  <c:v>1.9321527332067501</c:v>
                </c:pt>
                <c:pt idx="929">
                  <c:v>1.90587695688009</c:v>
                </c:pt>
                <c:pt idx="930">
                  <c:v>2.0559275522828102</c:v>
                </c:pt>
                <c:pt idx="931">
                  <c:v>2.2944357246160498</c:v>
                </c:pt>
                <c:pt idx="932">
                  <c:v>2.9796648770570799</c:v>
                </c:pt>
                <c:pt idx="933">
                  <c:v>2.1212231367826502</c:v>
                </c:pt>
                <c:pt idx="934">
                  <c:v>2.8975054621696499</c:v>
                </c:pt>
                <c:pt idx="935">
                  <c:v>1.8089715391397501</c:v>
                </c:pt>
                <c:pt idx="936">
                  <c:v>2.3522606119513498</c:v>
                </c:pt>
                <c:pt idx="937">
                  <c:v>2.33159475028515</c:v>
                </c:pt>
                <c:pt idx="938">
                  <c:v>1.9833730533719101</c:v>
                </c:pt>
                <c:pt idx="939">
                  <c:v>2.3162627592682798</c:v>
                </c:pt>
                <c:pt idx="940">
                  <c:v>2.9157716780901</c:v>
                </c:pt>
                <c:pt idx="941">
                  <c:v>2.39159688353539</c:v>
                </c:pt>
                <c:pt idx="942">
                  <c:v>2.0823715254664399</c:v>
                </c:pt>
                <c:pt idx="943">
                  <c:v>2.3477284237742402</c:v>
                </c:pt>
                <c:pt idx="944">
                  <c:v>2.1759392693638802</c:v>
                </c:pt>
                <c:pt idx="945">
                  <c:v>2.88808364421129</c:v>
                </c:pt>
                <c:pt idx="946">
                  <c:v>3.0605152249336198</c:v>
                </c:pt>
                <c:pt idx="947">
                  <c:v>2.9373390600085298</c:v>
                </c:pt>
                <c:pt idx="948">
                  <c:v>2.7997961267828901</c:v>
                </c:pt>
                <c:pt idx="949">
                  <c:v>3.0043877661228202</c:v>
                </c:pt>
                <c:pt idx="950">
                  <c:v>2.7912940829992299</c:v>
                </c:pt>
                <c:pt idx="951">
                  <c:v>2.3137392476201102</c:v>
                </c:pt>
                <c:pt idx="952">
                  <c:v>2.4699306115508102</c:v>
                </c:pt>
                <c:pt idx="953">
                  <c:v>3.5336695611476898</c:v>
                </c:pt>
                <c:pt idx="954">
                  <c:v>2.6087958365678801</c:v>
                </c:pt>
                <c:pt idx="955">
                  <c:v>2.9906248673796698</c:v>
                </c:pt>
                <c:pt idx="956">
                  <c:v>2.9085254296660401</c:v>
                </c:pt>
                <c:pt idx="957">
                  <c:v>3.1275931745767598</c:v>
                </c:pt>
                <c:pt idx="958">
                  <c:v>2.9946295544505102</c:v>
                </c:pt>
                <c:pt idx="959">
                  <c:v>2.73741241544485</c:v>
                </c:pt>
                <c:pt idx="960">
                  <c:v>2.4645542725920699</c:v>
                </c:pt>
                <c:pt idx="961">
                  <c:v>2.5169301778078101</c:v>
                </c:pt>
                <c:pt idx="962">
                  <c:v>2.8275929391384098</c:v>
                </c:pt>
                <c:pt idx="963">
                  <c:v>3.1053885817527802</c:v>
                </c:pt>
                <c:pt idx="964">
                  <c:v>3.3045385032892201</c:v>
                </c:pt>
                <c:pt idx="965">
                  <c:v>2.5960128754377401</c:v>
                </c:pt>
                <c:pt idx="966">
                  <c:v>2.8913453221321102</c:v>
                </c:pt>
                <c:pt idx="967">
                  <c:v>2.44971066713333</c:v>
                </c:pt>
                <c:pt idx="968">
                  <c:v>2.9223902150988601</c:v>
                </c:pt>
                <c:pt idx="969">
                  <c:v>2.4761946871876699</c:v>
                </c:pt>
                <c:pt idx="970">
                  <c:v>2.68079396337271</c:v>
                </c:pt>
                <c:pt idx="971">
                  <c:v>1.3695082627236801</c:v>
                </c:pt>
                <c:pt idx="972">
                  <c:v>1.5388607978820801</c:v>
                </c:pt>
                <c:pt idx="973">
                  <c:v>1.4379072934389101</c:v>
                </c:pt>
                <c:pt idx="974">
                  <c:v>2.2995747625827798</c:v>
                </c:pt>
                <c:pt idx="975">
                  <c:v>2.67673507332802</c:v>
                </c:pt>
                <c:pt idx="976">
                  <c:v>2.1319620311260201</c:v>
                </c:pt>
                <c:pt idx="977">
                  <c:v>1.7851201817393301</c:v>
                </c:pt>
                <c:pt idx="978">
                  <c:v>1.5961658209562299</c:v>
                </c:pt>
                <c:pt idx="979">
                  <c:v>1.58971175551414</c:v>
                </c:pt>
                <c:pt idx="980">
                  <c:v>1.23700387775898</c:v>
                </c:pt>
                <c:pt idx="981">
                  <c:v>1.18779577314854</c:v>
                </c:pt>
                <c:pt idx="982">
                  <c:v>2.57367473095655</c:v>
                </c:pt>
                <c:pt idx="983">
                  <c:v>2.0483147352933901</c:v>
                </c:pt>
                <c:pt idx="984">
                  <c:v>1.75795182585716</c:v>
                </c:pt>
                <c:pt idx="985">
                  <c:v>2.77120415121317</c:v>
                </c:pt>
                <c:pt idx="986">
                  <c:v>2.31529660522938</c:v>
                </c:pt>
                <c:pt idx="987">
                  <c:v>2.17671897262335</c:v>
                </c:pt>
                <c:pt idx="988">
                  <c:v>2.35549136996269</c:v>
                </c:pt>
                <c:pt idx="989">
                  <c:v>2.1693935617804501</c:v>
                </c:pt>
                <c:pt idx="990">
                  <c:v>1.8960228189826001</c:v>
                </c:pt>
                <c:pt idx="991">
                  <c:v>3.65845523774624</c:v>
                </c:pt>
                <c:pt idx="992">
                  <c:v>3.0892122536897699</c:v>
                </c:pt>
                <c:pt idx="993">
                  <c:v>3.2294679433107398</c:v>
                </c:pt>
                <c:pt idx="994">
                  <c:v>3.5334862768650099</c:v>
                </c:pt>
                <c:pt idx="995">
                  <c:v>3.1692355871200601</c:v>
                </c:pt>
                <c:pt idx="996">
                  <c:v>3.5250701010227199</c:v>
                </c:pt>
                <c:pt idx="997">
                  <c:v>2.5041768327355398</c:v>
                </c:pt>
                <c:pt idx="998">
                  <c:v>2.9350958764553101</c:v>
                </c:pt>
                <c:pt idx="999">
                  <c:v>2.2357283160090402</c:v>
                </c:pt>
                <c:pt idx="1000">
                  <c:v>2.9577033594250701</c:v>
                </c:pt>
                <c:pt idx="1001">
                  <c:v>2.3615898564457898</c:v>
                </c:pt>
                <c:pt idx="1002">
                  <c:v>2.62752585113049</c:v>
                </c:pt>
                <c:pt idx="1003">
                  <c:v>1.73660032451153</c:v>
                </c:pt>
                <c:pt idx="1004">
                  <c:v>2.82883644104004</c:v>
                </c:pt>
                <c:pt idx="1005">
                  <c:v>3.08104697614908</c:v>
                </c:pt>
                <c:pt idx="1006">
                  <c:v>3.4301377832889601</c:v>
                </c:pt>
                <c:pt idx="1007">
                  <c:v>2.3344062268734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F6-4BA2-9518-2DEDFBE741D3}"/>
            </c:ext>
          </c:extLst>
        </c:ser>
        <c:ser>
          <c:idx val="2"/>
          <c:order val="2"/>
          <c:tx>
            <c:strRef>
              <c:f>trend705547511!$D$3</c:f>
              <c:strCache>
                <c:ptCount val="1"/>
                <c:pt idx="0">
                  <c:v> Avg[V THD C] 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trend705547511!$A$4:$A$1011</c:f>
              <c:numCache>
                <c:formatCode>m/d/yyyy\ hh:mm:ss.000</c:formatCode>
                <c:ptCount val="1008"/>
                <c:pt idx="0">
                  <c:v>45573</c:v>
                </c:pt>
                <c:pt idx="1">
                  <c:v>45573.006944444445</c:v>
                </c:pt>
                <c:pt idx="2">
                  <c:v>45573.013888888891</c:v>
                </c:pt>
                <c:pt idx="3">
                  <c:v>45573.020833333336</c:v>
                </c:pt>
                <c:pt idx="4">
                  <c:v>45573.027777777781</c:v>
                </c:pt>
                <c:pt idx="5">
                  <c:v>45573.034722222219</c:v>
                </c:pt>
                <c:pt idx="6">
                  <c:v>45573.041666666664</c:v>
                </c:pt>
                <c:pt idx="7">
                  <c:v>45573.048611111109</c:v>
                </c:pt>
                <c:pt idx="8">
                  <c:v>45573.055555555555</c:v>
                </c:pt>
                <c:pt idx="9">
                  <c:v>45573.0625</c:v>
                </c:pt>
                <c:pt idx="10">
                  <c:v>45573.069444444445</c:v>
                </c:pt>
                <c:pt idx="11">
                  <c:v>45573.076388888891</c:v>
                </c:pt>
                <c:pt idx="12">
                  <c:v>45573.083333333336</c:v>
                </c:pt>
                <c:pt idx="13">
                  <c:v>45573.090277777781</c:v>
                </c:pt>
                <c:pt idx="14">
                  <c:v>45573.097222222219</c:v>
                </c:pt>
                <c:pt idx="15">
                  <c:v>45573.104166666664</c:v>
                </c:pt>
                <c:pt idx="16">
                  <c:v>45573.111111111109</c:v>
                </c:pt>
                <c:pt idx="17">
                  <c:v>45573.118055555555</c:v>
                </c:pt>
                <c:pt idx="18">
                  <c:v>45573.125</c:v>
                </c:pt>
                <c:pt idx="19">
                  <c:v>45573.131944444445</c:v>
                </c:pt>
                <c:pt idx="20">
                  <c:v>45573.138888888891</c:v>
                </c:pt>
                <c:pt idx="21">
                  <c:v>45573.145833333336</c:v>
                </c:pt>
                <c:pt idx="22">
                  <c:v>45573.152777777781</c:v>
                </c:pt>
                <c:pt idx="23">
                  <c:v>45573.159722222219</c:v>
                </c:pt>
                <c:pt idx="24">
                  <c:v>45573.166666666664</c:v>
                </c:pt>
                <c:pt idx="25">
                  <c:v>45573.173611111109</c:v>
                </c:pt>
                <c:pt idx="26">
                  <c:v>45573.180555555555</c:v>
                </c:pt>
                <c:pt idx="27">
                  <c:v>45573.1875</c:v>
                </c:pt>
                <c:pt idx="28">
                  <c:v>45573.194444444445</c:v>
                </c:pt>
                <c:pt idx="29">
                  <c:v>45573.201388888891</c:v>
                </c:pt>
                <c:pt idx="30">
                  <c:v>45573.208333333336</c:v>
                </c:pt>
                <c:pt idx="31">
                  <c:v>45573.215277777781</c:v>
                </c:pt>
                <c:pt idx="32">
                  <c:v>45573.222222222219</c:v>
                </c:pt>
                <c:pt idx="33">
                  <c:v>45573.229166666664</c:v>
                </c:pt>
                <c:pt idx="34">
                  <c:v>45573.236111111109</c:v>
                </c:pt>
                <c:pt idx="35">
                  <c:v>45573.243055555555</c:v>
                </c:pt>
                <c:pt idx="36">
                  <c:v>45573.25</c:v>
                </c:pt>
                <c:pt idx="37">
                  <c:v>45573.256944444445</c:v>
                </c:pt>
                <c:pt idx="38">
                  <c:v>45573.263888888891</c:v>
                </c:pt>
                <c:pt idx="39">
                  <c:v>45573.270833333336</c:v>
                </c:pt>
                <c:pt idx="40">
                  <c:v>45573.277777777781</c:v>
                </c:pt>
                <c:pt idx="41">
                  <c:v>45573.284722222219</c:v>
                </c:pt>
                <c:pt idx="42">
                  <c:v>45573.291666666664</c:v>
                </c:pt>
                <c:pt idx="43">
                  <c:v>45573.298611111109</c:v>
                </c:pt>
                <c:pt idx="44">
                  <c:v>45573.305555555555</c:v>
                </c:pt>
                <c:pt idx="45">
                  <c:v>45573.3125</c:v>
                </c:pt>
                <c:pt idx="46">
                  <c:v>45573.319444444445</c:v>
                </c:pt>
                <c:pt idx="47">
                  <c:v>45573.326388888891</c:v>
                </c:pt>
                <c:pt idx="48">
                  <c:v>45573.333333333336</c:v>
                </c:pt>
                <c:pt idx="49">
                  <c:v>45573.340277777781</c:v>
                </c:pt>
                <c:pt idx="50">
                  <c:v>45573.347222222219</c:v>
                </c:pt>
                <c:pt idx="51">
                  <c:v>45573.354166666664</c:v>
                </c:pt>
                <c:pt idx="52">
                  <c:v>45573.361111111109</c:v>
                </c:pt>
                <c:pt idx="53">
                  <c:v>45573.368055555555</c:v>
                </c:pt>
                <c:pt idx="54">
                  <c:v>45573.375</c:v>
                </c:pt>
                <c:pt idx="55">
                  <c:v>45573.381944444445</c:v>
                </c:pt>
                <c:pt idx="56">
                  <c:v>45573.388888888891</c:v>
                </c:pt>
                <c:pt idx="57">
                  <c:v>45573.395833333336</c:v>
                </c:pt>
                <c:pt idx="58">
                  <c:v>45573.402777777781</c:v>
                </c:pt>
                <c:pt idx="59">
                  <c:v>45573.409722222219</c:v>
                </c:pt>
                <c:pt idx="60">
                  <c:v>45573.416666666664</c:v>
                </c:pt>
                <c:pt idx="61">
                  <c:v>45573.423611111109</c:v>
                </c:pt>
                <c:pt idx="62">
                  <c:v>45573.430555555555</c:v>
                </c:pt>
                <c:pt idx="63">
                  <c:v>45573.4375</c:v>
                </c:pt>
                <c:pt idx="64">
                  <c:v>45573.444444444445</c:v>
                </c:pt>
                <c:pt idx="65">
                  <c:v>45573.451388888891</c:v>
                </c:pt>
                <c:pt idx="66">
                  <c:v>45573.458333333336</c:v>
                </c:pt>
                <c:pt idx="67">
                  <c:v>45573.465277777781</c:v>
                </c:pt>
                <c:pt idx="68">
                  <c:v>45573.472222222219</c:v>
                </c:pt>
                <c:pt idx="69">
                  <c:v>45573.479166666664</c:v>
                </c:pt>
                <c:pt idx="70">
                  <c:v>45573.486111111109</c:v>
                </c:pt>
                <c:pt idx="71">
                  <c:v>45573.493055555555</c:v>
                </c:pt>
                <c:pt idx="72">
                  <c:v>45573.5</c:v>
                </c:pt>
                <c:pt idx="73">
                  <c:v>45573.506944444445</c:v>
                </c:pt>
                <c:pt idx="74">
                  <c:v>45573.513888888891</c:v>
                </c:pt>
                <c:pt idx="75">
                  <c:v>45573.520833333336</c:v>
                </c:pt>
                <c:pt idx="76">
                  <c:v>45573.527777777781</c:v>
                </c:pt>
                <c:pt idx="77">
                  <c:v>45573.534722222219</c:v>
                </c:pt>
                <c:pt idx="78">
                  <c:v>45573.541666666664</c:v>
                </c:pt>
                <c:pt idx="79">
                  <c:v>45573.548611111109</c:v>
                </c:pt>
                <c:pt idx="80">
                  <c:v>45573.555555555555</c:v>
                </c:pt>
                <c:pt idx="81">
                  <c:v>45573.5625</c:v>
                </c:pt>
                <c:pt idx="82">
                  <c:v>45573.569444444445</c:v>
                </c:pt>
                <c:pt idx="83">
                  <c:v>45573.576388888891</c:v>
                </c:pt>
                <c:pt idx="84">
                  <c:v>45573.583333333336</c:v>
                </c:pt>
                <c:pt idx="85">
                  <c:v>45573.590277777781</c:v>
                </c:pt>
                <c:pt idx="86">
                  <c:v>45573.597222222219</c:v>
                </c:pt>
                <c:pt idx="87">
                  <c:v>45573.604166666664</c:v>
                </c:pt>
                <c:pt idx="88">
                  <c:v>45573.611111111109</c:v>
                </c:pt>
                <c:pt idx="89">
                  <c:v>45573.618055555555</c:v>
                </c:pt>
                <c:pt idx="90">
                  <c:v>45573.625</c:v>
                </c:pt>
                <c:pt idx="91">
                  <c:v>45573.631944444445</c:v>
                </c:pt>
                <c:pt idx="92">
                  <c:v>45573.638888888891</c:v>
                </c:pt>
                <c:pt idx="93">
                  <c:v>45573.645833333336</c:v>
                </c:pt>
                <c:pt idx="94">
                  <c:v>45573.652777777781</c:v>
                </c:pt>
                <c:pt idx="95">
                  <c:v>45573.659722222219</c:v>
                </c:pt>
                <c:pt idx="96">
                  <c:v>45573.666666666664</c:v>
                </c:pt>
                <c:pt idx="97">
                  <c:v>45573.673611111109</c:v>
                </c:pt>
                <c:pt idx="98">
                  <c:v>45573.680555555555</c:v>
                </c:pt>
                <c:pt idx="99">
                  <c:v>45573.6875</c:v>
                </c:pt>
                <c:pt idx="100">
                  <c:v>45573.694444444445</c:v>
                </c:pt>
                <c:pt idx="101">
                  <c:v>45573.701388888891</c:v>
                </c:pt>
                <c:pt idx="102">
                  <c:v>45573.708333333336</c:v>
                </c:pt>
                <c:pt idx="103">
                  <c:v>45573.715277777781</c:v>
                </c:pt>
                <c:pt idx="104">
                  <c:v>45573.722222222219</c:v>
                </c:pt>
                <c:pt idx="105">
                  <c:v>45573.729166666664</c:v>
                </c:pt>
                <c:pt idx="106">
                  <c:v>45573.736111111109</c:v>
                </c:pt>
                <c:pt idx="107">
                  <c:v>45573.743055555555</c:v>
                </c:pt>
                <c:pt idx="108">
                  <c:v>45573.75</c:v>
                </c:pt>
                <c:pt idx="109">
                  <c:v>45573.756944444445</c:v>
                </c:pt>
                <c:pt idx="110">
                  <c:v>45573.763888888891</c:v>
                </c:pt>
                <c:pt idx="111">
                  <c:v>45573.770833333336</c:v>
                </c:pt>
                <c:pt idx="112">
                  <c:v>45573.777777777781</c:v>
                </c:pt>
                <c:pt idx="113">
                  <c:v>45573.784722222219</c:v>
                </c:pt>
                <c:pt idx="114">
                  <c:v>45573.791666666664</c:v>
                </c:pt>
                <c:pt idx="115">
                  <c:v>45573.798611111109</c:v>
                </c:pt>
                <c:pt idx="116">
                  <c:v>45573.805555555555</c:v>
                </c:pt>
                <c:pt idx="117">
                  <c:v>45573.8125</c:v>
                </c:pt>
                <c:pt idx="118">
                  <c:v>45573.819444444445</c:v>
                </c:pt>
                <c:pt idx="119">
                  <c:v>45573.826388888891</c:v>
                </c:pt>
                <c:pt idx="120">
                  <c:v>45573.833333333336</c:v>
                </c:pt>
                <c:pt idx="121">
                  <c:v>45573.840277777781</c:v>
                </c:pt>
                <c:pt idx="122">
                  <c:v>45573.847222222219</c:v>
                </c:pt>
                <c:pt idx="123">
                  <c:v>45573.854166666664</c:v>
                </c:pt>
                <c:pt idx="124">
                  <c:v>45573.861111111109</c:v>
                </c:pt>
                <c:pt idx="125">
                  <c:v>45573.868055555555</c:v>
                </c:pt>
                <c:pt idx="126">
                  <c:v>45573.875</c:v>
                </c:pt>
                <c:pt idx="127">
                  <c:v>45573.881944444445</c:v>
                </c:pt>
                <c:pt idx="128">
                  <c:v>45573.888888888891</c:v>
                </c:pt>
                <c:pt idx="129">
                  <c:v>45573.895833333336</c:v>
                </c:pt>
                <c:pt idx="130">
                  <c:v>45573.902777777781</c:v>
                </c:pt>
                <c:pt idx="131">
                  <c:v>45573.909722222219</c:v>
                </c:pt>
                <c:pt idx="132">
                  <c:v>45573.916666666664</c:v>
                </c:pt>
                <c:pt idx="133">
                  <c:v>45573.923611111109</c:v>
                </c:pt>
                <c:pt idx="134">
                  <c:v>45573.930555555555</c:v>
                </c:pt>
                <c:pt idx="135">
                  <c:v>45573.9375</c:v>
                </c:pt>
                <c:pt idx="136">
                  <c:v>45573.944444444445</c:v>
                </c:pt>
                <c:pt idx="137">
                  <c:v>45573.951388888891</c:v>
                </c:pt>
                <c:pt idx="138">
                  <c:v>45573.958333333336</c:v>
                </c:pt>
                <c:pt idx="139">
                  <c:v>45573.965277777781</c:v>
                </c:pt>
                <c:pt idx="140">
                  <c:v>45573.972222222219</c:v>
                </c:pt>
                <c:pt idx="141">
                  <c:v>45573.979166666664</c:v>
                </c:pt>
                <c:pt idx="142">
                  <c:v>45573.986111111109</c:v>
                </c:pt>
                <c:pt idx="143">
                  <c:v>45573.993055555555</c:v>
                </c:pt>
                <c:pt idx="144">
                  <c:v>45574</c:v>
                </c:pt>
                <c:pt idx="145">
                  <c:v>45574.006944444445</c:v>
                </c:pt>
                <c:pt idx="146">
                  <c:v>45574.013888888891</c:v>
                </c:pt>
                <c:pt idx="147">
                  <c:v>45574.020833333336</c:v>
                </c:pt>
                <c:pt idx="148">
                  <c:v>45574.027777777781</c:v>
                </c:pt>
                <c:pt idx="149">
                  <c:v>45574.034722222219</c:v>
                </c:pt>
                <c:pt idx="150">
                  <c:v>45574.041666666664</c:v>
                </c:pt>
                <c:pt idx="151">
                  <c:v>45574.048611111109</c:v>
                </c:pt>
                <c:pt idx="152">
                  <c:v>45574.055555555555</c:v>
                </c:pt>
                <c:pt idx="153">
                  <c:v>45574.0625</c:v>
                </c:pt>
                <c:pt idx="154">
                  <c:v>45574.069444444445</c:v>
                </c:pt>
                <c:pt idx="155">
                  <c:v>45574.076388888891</c:v>
                </c:pt>
                <c:pt idx="156">
                  <c:v>45574.083333333336</c:v>
                </c:pt>
                <c:pt idx="157">
                  <c:v>45574.090277777781</c:v>
                </c:pt>
                <c:pt idx="158">
                  <c:v>45574.097222222219</c:v>
                </c:pt>
                <c:pt idx="159">
                  <c:v>45574.104166666664</c:v>
                </c:pt>
                <c:pt idx="160">
                  <c:v>45574.111111111109</c:v>
                </c:pt>
                <c:pt idx="161">
                  <c:v>45574.118055555555</c:v>
                </c:pt>
                <c:pt idx="162">
                  <c:v>45574.125</c:v>
                </c:pt>
                <c:pt idx="163">
                  <c:v>45574.131944444445</c:v>
                </c:pt>
                <c:pt idx="164">
                  <c:v>45574.138888888891</c:v>
                </c:pt>
                <c:pt idx="165">
                  <c:v>45574.145833333336</c:v>
                </c:pt>
                <c:pt idx="166">
                  <c:v>45574.152777777781</c:v>
                </c:pt>
                <c:pt idx="167">
                  <c:v>45574.159722222219</c:v>
                </c:pt>
                <c:pt idx="168">
                  <c:v>45574.166666666664</c:v>
                </c:pt>
                <c:pt idx="169">
                  <c:v>45574.173611111109</c:v>
                </c:pt>
                <c:pt idx="170">
                  <c:v>45574.180555555555</c:v>
                </c:pt>
                <c:pt idx="171">
                  <c:v>45574.1875</c:v>
                </c:pt>
                <c:pt idx="172">
                  <c:v>45574.194444444445</c:v>
                </c:pt>
                <c:pt idx="173">
                  <c:v>45574.201388888891</c:v>
                </c:pt>
                <c:pt idx="174">
                  <c:v>45574.208333333336</c:v>
                </c:pt>
                <c:pt idx="175">
                  <c:v>45574.215277777781</c:v>
                </c:pt>
                <c:pt idx="176">
                  <c:v>45574.222222222219</c:v>
                </c:pt>
                <c:pt idx="177">
                  <c:v>45574.229166666664</c:v>
                </c:pt>
                <c:pt idx="178">
                  <c:v>45574.236111111109</c:v>
                </c:pt>
                <c:pt idx="179">
                  <c:v>45574.243055555555</c:v>
                </c:pt>
                <c:pt idx="180">
                  <c:v>45574.25</c:v>
                </c:pt>
                <c:pt idx="181">
                  <c:v>45574.256944444445</c:v>
                </c:pt>
                <c:pt idx="182">
                  <c:v>45574.263888888891</c:v>
                </c:pt>
                <c:pt idx="183">
                  <c:v>45574.270833333336</c:v>
                </c:pt>
                <c:pt idx="184">
                  <c:v>45574.277777777781</c:v>
                </c:pt>
                <c:pt idx="185">
                  <c:v>45574.284722222219</c:v>
                </c:pt>
                <c:pt idx="186">
                  <c:v>45574.291666666664</c:v>
                </c:pt>
                <c:pt idx="187">
                  <c:v>45574.298611111109</c:v>
                </c:pt>
                <c:pt idx="188">
                  <c:v>45574.305555555555</c:v>
                </c:pt>
                <c:pt idx="189">
                  <c:v>45574.3125</c:v>
                </c:pt>
                <c:pt idx="190">
                  <c:v>45574.319444444445</c:v>
                </c:pt>
                <c:pt idx="191">
                  <c:v>45574.326388888891</c:v>
                </c:pt>
                <c:pt idx="192">
                  <c:v>45574.333333333336</c:v>
                </c:pt>
                <c:pt idx="193">
                  <c:v>45574.340277777781</c:v>
                </c:pt>
                <c:pt idx="194">
                  <c:v>45574.347222222219</c:v>
                </c:pt>
                <c:pt idx="195">
                  <c:v>45574.354166666664</c:v>
                </c:pt>
                <c:pt idx="196">
                  <c:v>45574.361111111109</c:v>
                </c:pt>
                <c:pt idx="197">
                  <c:v>45574.368055555555</c:v>
                </c:pt>
                <c:pt idx="198">
                  <c:v>45574.375</c:v>
                </c:pt>
                <c:pt idx="199">
                  <c:v>45574.381944444445</c:v>
                </c:pt>
                <c:pt idx="200">
                  <c:v>45574.388888888891</c:v>
                </c:pt>
                <c:pt idx="201">
                  <c:v>45574.395833333336</c:v>
                </c:pt>
                <c:pt idx="202">
                  <c:v>45574.402777777781</c:v>
                </c:pt>
                <c:pt idx="203">
                  <c:v>45574.409722222219</c:v>
                </c:pt>
                <c:pt idx="204">
                  <c:v>45574.416666666664</c:v>
                </c:pt>
                <c:pt idx="205">
                  <c:v>45574.423611111109</c:v>
                </c:pt>
                <c:pt idx="206">
                  <c:v>45574.430555555555</c:v>
                </c:pt>
                <c:pt idx="207">
                  <c:v>45574.4375</c:v>
                </c:pt>
                <c:pt idx="208">
                  <c:v>45574.444444444445</c:v>
                </c:pt>
                <c:pt idx="209">
                  <c:v>45574.451388888891</c:v>
                </c:pt>
                <c:pt idx="210">
                  <c:v>45574.458333333336</c:v>
                </c:pt>
                <c:pt idx="211">
                  <c:v>45574.465277777781</c:v>
                </c:pt>
                <c:pt idx="212">
                  <c:v>45574.472222222219</c:v>
                </c:pt>
                <c:pt idx="213">
                  <c:v>45574.479166666664</c:v>
                </c:pt>
                <c:pt idx="214">
                  <c:v>45574.486111111109</c:v>
                </c:pt>
                <c:pt idx="215">
                  <c:v>45574.493055555555</c:v>
                </c:pt>
                <c:pt idx="216">
                  <c:v>45574.5</c:v>
                </c:pt>
                <c:pt idx="217">
                  <c:v>45574.506944444445</c:v>
                </c:pt>
                <c:pt idx="218">
                  <c:v>45574.513888888891</c:v>
                </c:pt>
                <c:pt idx="219">
                  <c:v>45574.520833333336</c:v>
                </c:pt>
                <c:pt idx="220">
                  <c:v>45574.527777777781</c:v>
                </c:pt>
                <c:pt idx="221">
                  <c:v>45574.534722222219</c:v>
                </c:pt>
                <c:pt idx="222">
                  <c:v>45574.541666666664</c:v>
                </c:pt>
                <c:pt idx="223">
                  <c:v>45574.548611111109</c:v>
                </c:pt>
                <c:pt idx="224">
                  <c:v>45574.555555555555</c:v>
                </c:pt>
                <c:pt idx="225">
                  <c:v>45574.5625</c:v>
                </c:pt>
                <c:pt idx="226">
                  <c:v>45574.569444444445</c:v>
                </c:pt>
                <c:pt idx="227">
                  <c:v>45574.576388888891</c:v>
                </c:pt>
                <c:pt idx="228">
                  <c:v>45574.583333333336</c:v>
                </c:pt>
                <c:pt idx="229">
                  <c:v>45574.590277777781</c:v>
                </c:pt>
                <c:pt idx="230">
                  <c:v>45574.597222222219</c:v>
                </c:pt>
                <c:pt idx="231">
                  <c:v>45574.604166666664</c:v>
                </c:pt>
                <c:pt idx="232">
                  <c:v>45574.611111111109</c:v>
                </c:pt>
                <c:pt idx="233">
                  <c:v>45574.618055555555</c:v>
                </c:pt>
                <c:pt idx="234">
                  <c:v>45574.625</c:v>
                </c:pt>
                <c:pt idx="235">
                  <c:v>45574.631944444445</c:v>
                </c:pt>
                <c:pt idx="236">
                  <c:v>45574.638888888891</c:v>
                </c:pt>
                <c:pt idx="237">
                  <c:v>45574.645833333336</c:v>
                </c:pt>
                <c:pt idx="238">
                  <c:v>45574.652777777781</c:v>
                </c:pt>
                <c:pt idx="239">
                  <c:v>45574.659722222219</c:v>
                </c:pt>
                <c:pt idx="240">
                  <c:v>45574.666666666664</c:v>
                </c:pt>
                <c:pt idx="241">
                  <c:v>45574.673611111109</c:v>
                </c:pt>
                <c:pt idx="242">
                  <c:v>45574.680555555555</c:v>
                </c:pt>
                <c:pt idx="243">
                  <c:v>45574.6875</c:v>
                </c:pt>
                <c:pt idx="244">
                  <c:v>45574.694444444445</c:v>
                </c:pt>
                <c:pt idx="245">
                  <c:v>45574.701388888891</c:v>
                </c:pt>
                <c:pt idx="246">
                  <c:v>45574.708333333336</c:v>
                </c:pt>
                <c:pt idx="247">
                  <c:v>45574.715277777781</c:v>
                </c:pt>
                <c:pt idx="248">
                  <c:v>45574.722222222219</c:v>
                </c:pt>
                <c:pt idx="249">
                  <c:v>45574.729166666664</c:v>
                </c:pt>
                <c:pt idx="250">
                  <c:v>45574.736111111109</c:v>
                </c:pt>
                <c:pt idx="251">
                  <c:v>45574.743055555555</c:v>
                </c:pt>
                <c:pt idx="252">
                  <c:v>45574.75</c:v>
                </c:pt>
                <c:pt idx="253">
                  <c:v>45574.756944444445</c:v>
                </c:pt>
                <c:pt idx="254">
                  <c:v>45574.763888888891</c:v>
                </c:pt>
                <c:pt idx="255">
                  <c:v>45574.770833333336</c:v>
                </c:pt>
                <c:pt idx="256">
                  <c:v>45574.777777777781</c:v>
                </c:pt>
                <c:pt idx="257">
                  <c:v>45574.784722222219</c:v>
                </c:pt>
                <c:pt idx="258">
                  <c:v>45574.791666666664</c:v>
                </c:pt>
                <c:pt idx="259">
                  <c:v>45574.798611111109</c:v>
                </c:pt>
                <c:pt idx="260">
                  <c:v>45574.805555555555</c:v>
                </c:pt>
                <c:pt idx="261">
                  <c:v>45574.8125</c:v>
                </c:pt>
                <c:pt idx="262">
                  <c:v>45574.819444444445</c:v>
                </c:pt>
                <c:pt idx="263">
                  <c:v>45574.826388888891</c:v>
                </c:pt>
                <c:pt idx="264">
                  <c:v>45574.833333333336</c:v>
                </c:pt>
                <c:pt idx="265">
                  <c:v>45574.840277777781</c:v>
                </c:pt>
                <c:pt idx="266">
                  <c:v>45574.847222222219</c:v>
                </c:pt>
                <c:pt idx="267">
                  <c:v>45574.854166666664</c:v>
                </c:pt>
                <c:pt idx="268">
                  <c:v>45574.861111111109</c:v>
                </c:pt>
                <c:pt idx="269">
                  <c:v>45574.868055555555</c:v>
                </c:pt>
                <c:pt idx="270">
                  <c:v>45574.875</c:v>
                </c:pt>
                <c:pt idx="271">
                  <c:v>45574.881944444445</c:v>
                </c:pt>
                <c:pt idx="272">
                  <c:v>45574.888888888891</c:v>
                </c:pt>
                <c:pt idx="273">
                  <c:v>45574.895833333336</c:v>
                </c:pt>
                <c:pt idx="274">
                  <c:v>45574.902777777781</c:v>
                </c:pt>
                <c:pt idx="275">
                  <c:v>45574.909722222219</c:v>
                </c:pt>
                <c:pt idx="276">
                  <c:v>45574.916666666664</c:v>
                </c:pt>
                <c:pt idx="277">
                  <c:v>45574.923611111109</c:v>
                </c:pt>
                <c:pt idx="278">
                  <c:v>45574.930555555555</c:v>
                </c:pt>
                <c:pt idx="279">
                  <c:v>45574.9375</c:v>
                </c:pt>
                <c:pt idx="280">
                  <c:v>45574.944444444445</c:v>
                </c:pt>
                <c:pt idx="281">
                  <c:v>45574.951388888891</c:v>
                </c:pt>
                <c:pt idx="282">
                  <c:v>45574.958333333336</c:v>
                </c:pt>
                <c:pt idx="283">
                  <c:v>45574.965277777781</c:v>
                </c:pt>
                <c:pt idx="284">
                  <c:v>45574.972222222219</c:v>
                </c:pt>
                <c:pt idx="285">
                  <c:v>45574.979166666664</c:v>
                </c:pt>
                <c:pt idx="286">
                  <c:v>45574.986111111109</c:v>
                </c:pt>
                <c:pt idx="287">
                  <c:v>45574.993055555555</c:v>
                </c:pt>
                <c:pt idx="288">
                  <c:v>45575</c:v>
                </c:pt>
                <c:pt idx="289">
                  <c:v>45575.006944444445</c:v>
                </c:pt>
                <c:pt idx="290">
                  <c:v>45575.013888888891</c:v>
                </c:pt>
                <c:pt idx="291">
                  <c:v>45575.020833333336</c:v>
                </c:pt>
                <c:pt idx="292">
                  <c:v>45575.027777777781</c:v>
                </c:pt>
                <c:pt idx="293">
                  <c:v>45575.034722222219</c:v>
                </c:pt>
                <c:pt idx="294">
                  <c:v>45575.041666666664</c:v>
                </c:pt>
                <c:pt idx="295">
                  <c:v>45575.048611111109</c:v>
                </c:pt>
                <c:pt idx="296">
                  <c:v>45575.055555555555</c:v>
                </c:pt>
                <c:pt idx="297">
                  <c:v>45575.0625</c:v>
                </c:pt>
                <c:pt idx="298">
                  <c:v>45575.069444444445</c:v>
                </c:pt>
                <c:pt idx="299">
                  <c:v>45575.076388888891</c:v>
                </c:pt>
                <c:pt idx="300">
                  <c:v>45575.083333333336</c:v>
                </c:pt>
                <c:pt idx="301">
                  <c:v>45575.090277777781</c:v>
                </c:pt>
                <c:pt idx="302">
                  <c:v>45575.097222222219</c:v>
                </c:pt>
                <c:pt idx="303">
                  <c:v>45575.104166666664</c:v>
                </c:pt>
                <c:pt idx="304">
                  <c:v>45575.111111111109</c:v>
                </c:pt>
                <c:pt idx="305">
                  <c:v>45575.118055555555</c:v>
                </c:pt>
                <c:pt idx="306">
                  <c:v>45575.125</c:v>
                </c:pt>
                <c:pt idx="307">
                  <c:v>45575.131944444445</c:v>
                </c:pt>
                <c:pt idx="308">
                  <c:v>45575.138888888891</c:v>
                </c:pt>
                <c:pt idx="309">
                  <c:v>45575.145833333336</c:v>
                </c:pt>
                <c:pt idx="310">
                  <c:v>45575.152777777781</c:v>
                </c:pt>
                <c:pt idx="311">
                  <c:v>45575.159722222219</c:v>
                </c:pt>
                <c:pt idx="312">
                  <c:v>45575.166666666664</c:v>
                </c:pt>
                <c:pt idx="313">
                  <c:v>45575.173611111109</c:v>
                </c:pt>
                <c:pt idx="314">
                  <c:v>45575.180555555555</c:v>
                </c:pt>
                <c:pt idx="315">
                  <c:v>45575.1875</c:v>
                </c:pt>
                <c:pt idx="316">
                  <c:v>45575.194444444445</c:v>
                </c:pt>
                <c:pt idx="317">
                  <c:v>45575.201388888891</c:v>
                </c:pt>
                <c:pt idx="318">
                  <c:v>45575.208333333336</c:v>
                </c:pt>
                <c:pt idx="319">
                  <c:v>45575.215277777781</c:v>
                </c:pt>
                <c:pt idx="320">
                  <c:v>45575.222222222219</c:v>
                </c:pt>
                <c:pt idx="321">
                  <c:v>45575.229166666664</c:v>
                </c:pt>
                <c:pt idx="322">
                  <c:v>45575.236111111109</c:v>
                </c:pt>
                <c:pt idx="323">
                  <c:v>45575.243055555555</c:v>
                </c:pt>
                <c:pt idx="324">
                  <c:v>45575.25</c:v>
                </c:pt>
                <c:pt idx="325">
                  <c:v>45575.256944444445</c:v>
                </c:pt>
                <c:pt idx="326">
                  <c:v>45575.263888888891</c:v>
                </c:pt>
                <c:pt idx="327">
                  <c:v>45575.270833333336</c:v>
                </c:pt>
                <c:pt idx="328">
                  <c:v>45575.277777777781</c:v>
                </c:pt>
                <c:pt idx="329">
                  <c:v>45575.284722222219</c:v>
                </c:pt>
                <c:pt idx="330">
                  <c:v>45575.291666666664</c:v>
                </c:pt>
                <c:pt idx="331">
                  <c:v>45575.298611111109</c:v>
                </c:pt>
                <c:pt idx="332">
                  <c:v>45575.305555555555</c:v>
                </c:pt>
                <c:pt idx="333">
                  <c:v>45575.3125</c:v>
                </c:pt>
                <c:pt idx="334">
                  <c:v>45575.319444444445</c:v>
                </c:pt>
                <c:pt idx="335">
                  <c:v>45575.326388888891</c:v>
                </c:pt>
                <c:pt idx="336">
                  <c:v>45575.333333333336</c:v>
                </c:pt>
                <c:pt idx="337">
                  <c:v>45575.340277777781</c:v>
                </c:pt>
                <c:pt idx="338">
                  <c:v>45575.347222222219</c:v>
                </c:pt>
                <c:pt idx="339">
                  <c:v>45575.354166666664</c:v>
                </c:pt>
                <c:pt idx="340">
                  <c:v>45575.361111111109</c:v>
                </c:pt>
                <c:pt idx="341">
                  <c:v>45575.368055555555</c:v>
                </c:pt>
                <c:pt idx="342">
                  <c:v>45575.375</c:v>
                </c:pt>
                <c:pt idx="343">
                  <c:v>45575.381944444445</c:v>
                </c:pt>
                <c:pt idx="344">
                  <c:v>45575.388888888891</c:v>
                </c:pt>
                <c:pt idx="345">
                  <c:v>45575.395833333336</c:v>
                </c:pt>
                <c:pt idx="346">
                  <c:v>45575.402777777781</c:v>
                </c:pt>
                <c:pt idx="347">
                  <c:v>45575.409722222219</c:v>
                </c:pt>
                <c:pt idx="348">
                  <c:v>45575.416666666664</c:v>
                </c:pt>
                <c:pt idx="349">
                  <c:v>45575.423611111109</c:v>
                </c:pt>
                <c:pt idx="350">
                  <c:v>45575.430555555555</c:v>
                </c:pt>
                <c:pt idx="351">
                  <c:v>45575.4375</c:v>
                </c:pt>
                <c:pt idx="352">
                  <c:v>45575.444444444445</c:v>
                </c:pt>
                <c:pt idx="353">
                  <c:v>45575.451388888891</c:v>
                </c:pt>
                <c:pt idx="354">
                  <c:v>45575.458333333336</c:v>
                </c:pt>
                <c:pt idx="355">
                  <c:v>45575.465277777781</c:v>
                </c:pt>
                <c:pt idx="356">
                  <c:v>45575.472222222219</c:v>
                </c:pt>
                <c:pt idx="357">
                  <c:v>45575.479166666664</c:v>
                </c:pt>
                <c:pt idx="358">
                  <c:v>45575.486111111109</c:v>
                </c:pt>
                <c:pt idx="359">
                  <c:v>45575.493055555555</c:v>
                </c:pt>
                <c:pt idx="360">
                  <c:v>45575.5</c:v>
                </c:pt>
                <c:pt idx="361">
                  <c:v>45575.506944444445</c:v>
                </c:pt>
                <c:pt idx="362">
                  <c:v>45575.513888888891</c:v>
                </c:pt>
                <c:pt idx="363">
                  <c:v>45575.520833333336</c:v>
                </c:pt>
                <c:pt idx="364">
                  <c:v>45575.527777777781</c:v>
                </c:pt>
                <c:pt idx="365">
                  <c:v>45575.534722222219</c:v>
                </c:pt>
                <c:pt idx="366">
                  <c:v>45575.541666666664</c:v>
                </c:pt>
                <c:pt idx="367">
                  <c:v>45575.548611111109</c:v>
                </c:pt>
                <c:pt idx="368">
                  <c:v>45575.555555555555</c:v>
                </c:pt>
                <c:pt idx="369">
                  <c:v>45575.5625</c:v>
                </c:pt>
                <c:pt idx="370">
                  <c:v>45575.569444444445</c:v>
                </c:pt>
                <c:pt idx="371">
                  <c:v>45575.576388888891</c:v>
                </c:pt>
                <c:pt idx="372">
                  <c:v>45575.583333333336</c:v>
                </c:pt>
                <c:pt idx="373">
                  <c:v>45575.590277777781</c:v>
                </c:pt>
                <c:pt idx="374">
                  <c:v>45575.597222222219</c:v>
                </c:pt>
                <c:pt idx="375">
                  <c:v>45575.604166666664</c:v>
                </c:pt>
                <c:pt idx="376">
                  <c:v>45575.611111111109</c:v>
                </c:pt>
                <c:pt idx="377">
                  <c:v>45575.618055555555</c:v>
                </c:pt>
                <c:pt idx="378">
                  <c:v>45575.625</c:v>
                </c:pt>
                <c:pt idx="379">
                  <c:v>45575.631944444445</c:v>
                </c:pt>
                <c:pt idx="380">
                  <c:v>45575.638888888891</c:v>
                </c:pt>
                <c:pt idx="381">
                  <c:v>45575.645833333336</c:v>
                </c:pt>
                <c:pt idx="382">
                  <c:v>45575.652777777781</c:v>
                </c:pt>
                <c:pt idx="383">
                  <c:v>45575.659722222219</c:v>
                </c:pt>
                <c:pt idx="384">
                  <c:v>45575.666666666664</c:v>
                </c:pt>
                <c:pt idx="385">
                  <c:v>45575.673611111109</c:v>
                </c:pt>
                <c:pt idx="386">
                  <c:v>45575.680555555555</c:v>
                </c:pt>
                <c:pt idx="387">
                  <c:v>45575.6875</c:v>
                </c:pt>
                <c:pt idx="388">
                  <c:v>45575.694444444445</c:v>
                </c:pt>
                <c:pt idx="389">
                  <c:v>45575.701388888891</c:v>
                </c:pt>
                <c:pt idx="390">
                  <c:v>45575.708333333336</c:v>
                </c:pt>
                <c:pt idx="391">
                  <c:v>45575.715277777781</c:v>
                </c:pt>
                <c:pt idx="392">
                  <c:v>45575.722222222219</c:v>
                </c:pt>
                <c:pt idx="393">
                  <c:v>45575.729166666664</c:v>
                </c:pt>
                <c:pt idx="394">
                  <c:v>45575.736111111109</c:v>
                </c:pt>
                <c:pt idx="395">
                  <c:v>45575.743055555555</c:v>
                </c:pt>
                <c:pt idx="396">
                  <c:v>45575.75</c:v>
                </c:pt>
                <c:pt idx="397">
                  <c:v>45575.756944444445</c:v>
                </c:pt>
                <c:pt idx="398">
                  <c:v>45575.763888888891</c:v>
                </c:pt>
                <c:pt idx="399">
                  <c:v>45575.770833333336</c:v>
                </c:pt>
                <c:pt idx="400">
                  <c:v>45575.777777777781</c:v>
                </c:pt>
                <c:pt idx="401">
                  <c:v>45575.784722222219</c:v>
                </c:pt>
                <c:pt idx="402">
                  <c:v>45575.791666666664</c:v>
                </c:pt>
                <c:pt idx="403">
                  <c:v>45575.798611111109</c:v>
                </c:pt>
                <c:pt idx="404">
                  <c:v>45575.805555555555</c:v>
                </c:pt>
                <c:pt idx="405">
                  <c:v>45575.8125</c:v>
                </c:pt>
                <c:pt idx="406">
                  <c:v>45575.819444444445</c:v>
                </c:pt>
                <c:pt idx="407">
                  <c:v>45575.826388888891</c:v>
                </c:pt>
                <c:pt idx="408">
                  <c:v>45575.833333333336</c:v>
                </c:pt>
                <c:pt idx="409">
                  <c:v>45575.840277777781</c:v>
                </c:pt>
                <c:pt idx="410">
                  <c:v>45575.847222222219</c:v>
                </c:pt>
                <c:pt idx="411">
                  <c:v>45575.854166666664</c:v>
                </c:pt>
                <c:pt idx="412">
                  <c:v>45575.861111111109</c:v>
                </c:pt>
                <c:pt idx="413">
                  <c:v>45575.868055555555</c:v>
                </c:pt>
                <c:pt idx="414">
                  <c:v>45575.875</c:v>
                </c:pt>
                <c:pt idx="415">
                  <c:v>45575.881944444445</c:v>
                </c:pt>
                <c:pt idx="416">
                  <c:v>45575.888888888891</c:v>
                </c:pt>
                <c:pt idx="417">
                  <c:v>45575.895833333336</c:v>
                </c:pt>
                <c:pt idx="418">
                  <c:v>45575.902777777781</c:v>
                </c:pt>
                <c:pt idx="419">
                  <c:v>45575.909722222219</c:v>
                </c:pt>
                <c:pt idx="420">
                  <c:v>45575.916666666664</c:v>
                </c:pt>
                <c:pt idx="421">
                  <c:v>45575.923611111109</c:v>
                </c:pt>
                <c:pt idx="422">
                  <c:v>45575.930555555555</c:v>
                </c:pt>
                <c:pt idx="423">
                  <c:v>45575.9375</c:v>
                </c:pt>
                <c:pt idx="424">
                  <c:v>45575.944444444445</c:v>
                </c:pt>
                <c:pt idx="425">
                  <c:v>45575.951388888891</c:v>
                </c:pt>
                <c:pt idx="426">
                  <c:v>45575.958333333336</c:v>
                </c:pt>
                <c:pt idx="427">
                  <c:v>45575.965277777781</c:v>
                </c:pt>
                <c:pt idx="428">
                  <c:v>45575.972222222219</c:v>
                </c:pt>
                <c:pt idx="429">
                  <c:v>45575.979166666664</c:v>
                </c:pt>
                <c:pt idx="430">
                  <c:v>45575.986111111109</c:v>
                </c:pt>
                <c:pt idx="431">
                  <c:v>45575.993055555555</c:v>
                </c:pt>
                <c:pt idx="432">
                  <c:v>45576</c:v>
                </c:pt>
                <c:pt idx="433">
                  <c:v>45576.006944444445</c:v>
                </c:pt>
                <c:pt idx="434">
                  <c:v>45576.013888888891</c:v>
                </c:pt>
                <c:pt idx="435">
                  <c:v>45576.020833333336</c:v>
                </c:pt>
                <c:pt idx="436">
                  <c:v>45576.027777777781</c:v>
                </c:pt>
                <c:pt idx="437">
                  <c:v>45576.034722222219</c:v>
                </c:pt>
                <c:pt idx="438">
                  <c:v>45576.041666666664</c:v>
                </c:pt>
                <c:pt idx="439">
                  <c:v>45576.048611111109</c:v>
                </c:pt>
                <c:pt idx="440">
                  <c:v>45576.055555555555</c:v>
                </c:pt>
                <c:pt idx="441">
                  <c:v>45576.0625</c:v>
                </c:pt>
                <c:pt idx="442">
                  <c:v>45576.069444444445</c:v>
                </c:pt>
                <c:pt idx="443">
                  <c:v>45576.076388888891</c:v>
                </c:pt>
                <c:pt idx="444">
                  <c:v>45576.083333333336</c:v>
                </c:pt>
                <c:pt idx="445">
                  <c:v>45576.090277777781</c:v>
                </c:pt>
                <c:pt idx="446">
                  <c:v>45576.097222222219</c:v>
                </c:pt>
                <c:pt idx="447">
                  <c:v>45576.104166666664</c:v>
                </c:pt>
                <c:pt idx="448">
                  <c:v>45576.111111111109</c:v>
                </c:pt>
                <c:pt idx="449">
                  <c:v>45576.118055555555</c:v>
                </c:pt>
                <c:pt idx="450">
                  <c:v>45576.125</c:v>
                </c:pt>
                <c:pt idx="451">
                  <c:v>45576.131944444445</c:v>
                </c:pt>
                <c:pt idx="452">
                  <c:v>45576.138888888891</c:v>
                </c:pt>
                <c:pt idx="453">
                  <c:v>45576.145833333336</c:v>
                </c:pt>
                <c:pt idx="454">
                  <c:v>45576.152777777781</c:v>
                </c:pt>
                <c:pt idx="455">
                  <c:v>45576.159722222219</c:v>
                </c:pt>
                <c:pt idx="456">
                  <c:v>45576.166666666664</c:v>
                </c:pt>
                <c:pt idx="457">
                  <c:v>45576.173611111109</c:v>
                </c:pt>
                <c:pt idx="458">
                  <c:v>45576.180555555555</c:v>
                </c:pt>
                <c:pt idx="459">
                  <c:v>45576.1875</c:v>
                </c:pt>
                <c:pt idx="460">
                  <c:v>45576.194444444445</c:v>
                </c:pt>
                <c:pt idx="461">
                  <c:v>45576.201388888891</c:v>
                </c:pt>
                <c:pt idx="462">
                  <c:v>45576.208333333336</c:v>
                </c:pt>
                <c:pt idx="463">
                  <c:v>45576.215277777781</c:v>
                </c:pt>
                <c:pt idx="464">
                  <c:v>45576.222222222219</c:v>
                </c:pt>
                <c:pt idx="465">
                  <c:v>45576.229166666664</c:v>
                </c:pt>
                <c:pt idx="466">
                  <c:v>45576.236111111109</c:v>
                </c:pt>
                <c:pt idx="467">
                  <c:v>45576.243055555555</c:v>
                </c:pt>
                <c:pt idx="468">
                  <c:v>45576.25</c:v>
                </c:pt>
                <c:pt idx="469">
                  <c:v>45576.256944444445</c:v>
                </c:pt>
                <c:pt idx="470">
                  <c:v>45576.263888888891</c:v>
                </c:pt>
                <c:pt idx="471">
                  <c:v>45576.270833333336</c:v>
                </c:pt>
                <c:pt idx="472">
                  <c:v>45576.277777777781</c:v>
                </c:pt>
                <c:pt idx="473">
                  <c:v>45576.284722222219</c:v>
                </c:pt>
                <c:pt idx="474">
                  <c:v>45576.291666666664</c:v>
                </c:pt>
                <c:pt idx="475">
                  <c:v>45576.298611111109</c:v>
                </c:pt>
                <c:pt idx="476">
                  <c:v>45576.305555555555</c:v>
                </c:pt>
                <c:pt idx="477">
                  <c:v>45576.3125</c:v>
                </c:pt>
                <c:pt idx="478">
                  <c:v>45576.319444444445</c:v>
                </c:pt>
                <c:pt idx="479">
                  <c:v>45576.326388888891</c:v>
                </c:pt>
                <c:pt idx="480">
                  <c:v>45576.333333333336</c:v>
                </c:pt>
                <c:pt idx="481">
                  <c:v>45576.340277777781</c:v>
                </c:pt>
                <c:pt idx="482">
                  <c:v>45576.347222222219</c:v>
                </c:pt>
                <c:pt idx="483">
                  <c:v>45576.354166666664</c:v>
                </c:pt>
                <c:pt idx="484">
                  <c:v>45576.361111111109</c:v>
                </c:pt>
                <c:pt idx="485">
                  <c:v>45576.368055555555</c:v>
                </c:pt>
                <c:pt idx="486">
                  <c:v>45576.375</c:v>
                </c:pt>
                <c:pt idx="487">
                  <c:v>45576.381944444445</c:v>
                </c:pt>
                <c:pt idx="488">
                  <c:v>45576.388888888891</c:v>
                </c:pt>
                <c:pt idx="489">
                  <c:v>45576.395833333336</c:v>
                </c:pt>
                <c:pt idx="490">
                  <c:v>45576.402777777781</c:v>
                </c:pt>
                <c:pt idx="491">
                  <c:v>45576.409722222219</c:v>
                </c:pt>
                <c:pt idx="492">
                  <c:v>45576.416666666664</c:v>
                </c:pt>
                <c:pt idx="493">
                  <c:v>45576.423611111109</c:v>
                </c:pt>
                <c:pt idx="494">
                  <c:v>45576.430555555555</c:v>
                </c:pt>
                <c:pt idx="495">
                  <c:v>45576.4375</c:v>
                </c:pt>
                <c:pt idx="496">
                  <c:v>45576.444444444445</c:v>
                </c:pt>
                <c:pt idx="497">
                  <c:v>45576.451388888891</c:v>
                </c:pt>
                <c:pt idx="498">
                  <c:v>45576.458333333336</c:v>
                </c:pt>
                <c:pt idx="499">
                  <c:v>45576.465277777781</c:v>
                </c:pt>
                <c:pt idx="500">
                  <c:v>45576.472222222219</c:v>
                </c:pt>
                <c:pt idx="501">
                  <c:v>45576.479166666664</c:v>
                </c:pt>
                <c:pt idx="502">
                  <c:v>45576.486111111109</c:v>
                </c:pt>
                <c:pt idx="503">
                  <c:v>45576.493055555555</c:v>
                </c:pt>
                <c:pt idx="504">
                  <c:v>45576.5</c:v>
                </c:pt>
                <c:pt idx="505">
                  <c:v>45576.506944444445</c:v>
                </c:pt>
                <c:pt idx="506">
                  <c:v>45576.513888888891</c:v>
                </c:pt>
                <c:pt idx="507">
                  <c:v>45576.520833333336</c:v>
                </c:pt>
                <c:pt idx="508">
                  <c:v>45576.527777777781</c:v>
                </c:pt>
                <c:pt idx="509">
                  <c:v>45576.534722222219</c:v>
                </c:pt>
                <c:pt idx="510">
                  <c:v>45576.541666666664</c:v>
                </c:pt>
                <c:pt idx="511">
                  <c:v>45576.548611111109</c:v>
                </c:pt>
                <c:pt idx="512">
                  <c:v>45576.555555555555</c:v>
                </c:pt>
                <c:pt idx="513">
                  <c:v>45576.5625</c:v>
                </c:pt>
                <c:pt idx="514">
                  <c:v>45576.569444444445</c:v>
                </c:pt>
                <c:pt idx="515">
                  <c:v>45576.576388888891</c:v>
                </c:pt>
                <c:pt idx="516">
                  <c:v>45576.583333333336</c:v>
                </c:pt>
                <c:pt idx="517">
                  <c:v>45576.590277777781</c:v>
                </c:pt>
                <c:pt idx="518">
                  <c:v>45576.597222222219</c:v>
                </c:pt>
                <c:pt idx="519">
                  <c:v>45576.604166666664</c:v>
                </c:pt>
                <c:pt idx="520">
                  <c:v>45576.611111111109</c:v>
                </c:pt>
                <c:pt idx="521">
                  <c:v>45576.618055555555</c:v>
                </c:pt>
                <c:pt idx="522">
                  <c:v>45576.625</c:v>
                </c:pt>
                <c:pt idx="523">
                  <c:v>45576.631944444445</c:v>
                </c:pt>
                <c:pt idx="524">
                  <c:v>45576.638888888891</c:v>
                </c:pt>
                <c:pt idx="525">
                  <c:v>45576.645833333336</c:v>
                </c:pt>
                <c:pt idx="526">
                  <c:v>45576.652777777781</c:v>
                </c:pt>
                <c:pt idx="527">
                  <c:v>45576.659722222219</c:v>
                </c:pt>
                <c:pt idx="528">
                  <c:v>45576.666666666664</c:v>
                </c:pt>
                <c:pt idx="529">
                  <c:v>45576.673611111109</c:v>
                </c:pt>
                <c:pt idx="530">
                  <c:v>45576.680555555555</c:v>
                </c:pt>
                <c:pt idx="531">
                  <c:v>45576.6875</c:v>
                </c:pt>
                <c:pt idx="532">
                  <c:v>45576.694444444445</c:v>
                </c:pt>
                <c:pt idx="533">
                  <c:v>45576.701388888891</c:v>
                </c:pt>
                <c:pt idx="534">
                  <c:v>45576.708333333336</c:v>
                </c:pt>
                <c:pt idx="535">
                  <c:v>45576.715277777781</c:v>
                </c:pt>
                <c:pt idx="536">
                  <c:v>45576.722222222219</c:v>
                </c:pt>
                <c:pt idx="537">
                  <c:v>45576.729166666664</c:v>
                </c:pt>
                <c:pt idx="538">
                  <c:v>45576.736111111109</c:v>
                </c:pt>
                <c:pt idx="539">
                  <c:v>45576.743055555555</c:v>
                </c:pt>
                <c:pt idx="540">
                  <c:v>45576.75</c:v>
                </c:pt>
                <c:pt idx="541">
                  <c:v>45576.756944444445</c:v>
                </c:pt>
                <c:pt idx="542">
                  <c:v>45576.763888888891</c:v>
                </c:pt>
                <c:pt idx="543">
                  <c:v>45576.770833333336</c:v>
                </c:pt>
                <c:pt idx="544">
                  <c:v>45576.777777777781</c:v>
                </c:pt>
                <c:pt idx="545">
                  <c:v>45576.784722222219</c:v>
                </c:pt>
                <c:pt idx="546">
                  <c:v>45576.791666666664</c:v>
                </c:pt>
                <c:pt idx="547">
                  <c:v>45576.798611111109</c:v>
                </c:pt>
                <c:pt idx="548">
                  <c:v>45576.805555555555</c:v>
                </c:pt>
                <c:pt idx="549">
                  <c:v>45576.8125</c:v>
                </c:pt>
                <c:pt idx="550">
                  <c:v>45576.819444444445</c:v>
                </c:pt>
                <c:pt idx="551">
                  <c:v>45576.826388888891</c:v>
                </c:pt>
                <c:pt idx="552">
                  <c:v>45576.833333333336</c:v>
                </c:pt>
                <c:pt idx="553">
                  <c:v>45576.840277777781</c:v>
                </c:pt>
                <c:pt idx="554">
                  <c:v>45576.847222222219</c:v>
                </c:pt>
                <c:pt idx="555">
                  <c:v>45576.854166666664</c:v>
                </c:pt>
                <c:pt idx="556">
                  <c:v>45576.861111111109</c:v>
                </c:pt>
                <c:pt idx="557">
                  <c:v>45576.868055555555</c:v>
                </c:pt>
                <c:pt idx="558">
                  <c:v>45576.875</c:v>
                </c:pt>
                <c:pt idx="559">
                  <c:v>45576.881944444445</c:v>
                </c:pt>
                <c:pt idx="560">
                  <c:v>45576.888888888891</c:v>
                </c:pt>
                <c:pt idx="561">
                  <c:v>45576.895833333336</c:v>
                </c:pt>
                <c:pt idx="562">
                  <c:v>45576.902777777781</c:v>
                </c:pt>
                <c:pt idx="563">
                  <c:v>45576.909722222219</c:v>
                </c:pt>
                <c:pt idx="564">
                  <c:v>45576.916666666664</c:v>
                </c:pt>
                <c:pt idx="565">
                  <c:v>45576.923611111109</c:v>
                </c:pt>
                <c:pt idx="566">
                  <c:v>45576.930555555555</c:v>
                </c:pt>
                <c:pt idx="567">
                  <c:v>45576.9375</c:v>
                </c:pt>
                <c:pt idx="568">
                  <c:v>45576.944444444445</c:v>
                </c:pt>
                <c:pt idx="569">
                  <c:v>45576.951388888891</c:v>
                </c:pt>
                <c:pt idx="570">
                  <c:v>45576.958333333336</c:v>
                </c:pt>
                <c:pt idx="571">
                  <c:v>45576.965277777781</c:v>
                </c:pt>
                <c:pt idx="572">
                  <c:v>45576.972222222219</c:v>
                </c:pt>
                <c:pt idx="573">
                  <c:v>45576.979166666664</c:v>
                </c:pt>
                <c:pt idx="574">
                  <c:v>45576.986111111109</c:v>
                </c:pt>
                <c:pt idx="575">
                  <c:v>45576.993055555555</c:v>
                </c:pt>
                <c:pt idx="576">
                  <c:v>45577</c:v>
                </c:pt>
                <c:pt idx="577">
                  <c:v>45577.006944444445</c:v>
                </c:pt>
                <c:pt idx="578">
                  <c:v>45577.013888888891</c:v>
                </c:pt>
                <c:pt idx="579">
                  <c:v>45577.020833333336</c:v>
                </c:pt>
                <c:pt idx="580">
                  <c:v>45577.027777777781</c:v>
                </c:pt>
                <c:pt idx="581">
                  <c:v>45577.034722222219</c:v>
                </c:pt>
                <c:pt idx="582">
                  <c:v>45577.041666666664</c:v>
                </c:pt>
                <c:pt idx="583">
                  <c:v>45577.048611111109</c:v>
                </c:pt>
                <c:pt idx="584">
                  <c:v>45577.055555555555</c:v>
                </c:pt>
                <c:pt idx="585">
                  <c:v>45577.0625</c:v>
                </c:pt>
                <c:pt idx="586">
                  <c:v>45577.069444444445</c:v>
                </c:pt>
                <c:pt idx="587">
                  <c:v>45577.076388888891</c:v>
                </c:pt>
                <c:pt idx="588">
                  <c:v>45577.083333333336</c:v>
                </c:pt>
                <c:pt idx="589">
                  <c:v>45577.090277777781</c:v>
                </c:pt>
                <c:pt idx="590">
                  <c:v>45577.097222222219</c:v>
                </c:pt>
                <c:pt idx="591">
                  <c:v>45577.104166666664</c:v>
                </c:pt>
                <c:pt idx="592">
                  <c:v>45577.111111111109</c:v>
                </c:pt>
                <c:pt idx="593">
                  <c:v>45577.118055555555</c:v>
                </c:pt>
                <c:pt idx="594">
                  <c:v>45577.125</c:v>
                </c:pt>
                <c:pt idx="595">
                  <c:v>45577.131944444445</c:v>
                </c:pt>
                <c:pt idx="596">
                  <c:v>45577.138888888891</c:v>
                </c:pt>
                <c:pt idx="597">
                  <c:v>45577.145833333336</c:v>
                </c:pt>
                <c:pt idx="598">
                  <c:v>45577.152777777781</c:v>
                </c:pt>
                <c:pt idx="599">
                  <c:v>45577.159722222219</c:v>
                </c:pt>
                <c:pt idx="600">
                  <c:v>45577.166666666664</c:v>
                </c:pt>
                <c:pt idx="601">
                  <c:v>45577.173611111109</c:v>
                </c:pt>
                <c:pt idx="602">
                  <c:v>45577.180555555555</c:v>
                </c:pt>
                <c:pt idx="603">
                  <c:v>45577.1875</c:v>
                </c:pt>
                <c:pt idx="604">
                  <c:v>45577.194444444445</c:v>
                </c:pt>
                <c:pt idx="605">
                  <c:v>45577.201388888891</c:v>
                </c:pt>
                <c:pt idx="606">
                  <c:v>45577.208333333336</c:v>
                </c:pt>
                <c:pt idx="607">
                  <c:v>45577.215277777781</c:v>
                </c:pt>
                <c:pt idx="608">
                  <c:v>45577.222222222219</c:v>
                </c:pt>
                <c:pt idx="609">
                  <c:v>45577.229166666664</c:v>
                </c:pt>
                <c:pt idx="610">
                  <c:v>45577.236111111109</c:v>
                </c:pt>
                <c:pt idx="611">
                  <c:v>45577.243055555555</c:v>
                </c:pt>
                <c:pt idx="612">
                  <c:v>45577.25</c:v>
                </c:pt>
                <c:pt idx="613">
                  <c:v>45577.256944444445</c:v>
                </c:pt>
                <c:pt idx="614">
                  <c:v>45577.263888888891</c:v>
                </c:pt>
                <c:pt idx="615">
                  <c:v>45577.270833333336</c:v>
                </c:pt>
                <c:pt idx="616">
                  <c:v>45577.277777777781</c:v>
                </c:pt>
                <c:pt idx="617">
                  <c:v>45577.284722222219</c:v>
                </c:pt>
                <c:pt idx="618">
                  <c:v>45577.291666666664</c:v>
                </c:pt>
                <c:pt idx="619">
                  <c:v>45577.298611111109</c:v>
                </c:pt>
                <c:pt idx="620">
                  <c:v>45577.305555555555</c:v>
                </c:pt>
                <c:pt idx="621">
                  <c:v>45577.3125</c:v>
                </c:pt>
                <c:pt idx="622">
                  <c:v>45577.319444444445</c:v>
                </c:pt>
                <c:pt idx="623">
                  <c:v>45577.326388888891</c:v>
                </c:pt>
                <c:pt idx="624">
                  <c:v>45577.333333333336</c:v>
                </c:pt>
                <c:pt idx="625">
                  <c:v>45577.340277777781</c:v>
                </c:pt>
                <c:pt idx="626">
                  <c:v>45577.347222222219</c:v>
                </c:pt>
                <c:pt idx="627">
                  <c:v>45577.354166666664</c:v>
                </c:pt>
                <c:pt idx="628">
                  <c:v>45577.361111111109</c:v>
                </c:pt>
                <c:pt idx="629">
                  <c:v>45577.368055555555</c:v>
                </c:pt>
                <c:pt idx="630">
                  <c:v>45577.375</c:v>
                </c:pt>
                <c:pt idx="631">
                  <c:v>45577.381944444445</c:v>
                </c:pt>
                <c:pt idx="632">
                  <c:v>45577.388888888891</c:v>
                </c:pt>
                <c:pt idx="633">
                  <c:v>45577.395833333336</c:v>
                </c:pt>
                <c:pt idx="634">
                  <c:v>45577.402777777781</c:v>
                </c:pt>
                <c:pt idx="635">
                  <c:v>45577.409722222219</c:v>
                </c:pt>
                <c:pt idx="636">
                  <c:v>45577.416666666664</c:v>
                </c:pt>
                <c:pt idx="637">
                  <c:v>45577.423611111109</c:v>
                </c:pt>
                <c:pt idx="638">
                  <c:v>45577.430555555555</c:v>
                </c:pt>
                <c:pt idx="639">
                  <c:v>45577.4375</c:v>
                </c:pt>
                <c:pt idx="640">
                  <c:v>45577.444444444445</c:v>
                </c:pt>
                <c:pt idx="641">
                  <c:v>45577.451388888891</c:v>
                </c:pt>
                <c:pt idx="642">
                  <c:v>45577.458333333336</c:v>
                </c:pt>
                <c:pt idx="643">
                  <c:v>45577.465277777781</c:v>
                </c:pt>
                <c:pt idx="644">
                  <c:v>45577.472222222219</c:v>
                </c:pt>
                <c:pt idx="645">
                  <c:v>45577.479166666664</c:v>
                </c:pt>
                <c:pt idx="646">
                  <c:v>45577.486111111109</c:v>
                </c:pt>
                <c:pt idx="647">
                  <c:v>45577.493055555555</c:v>
                </c:pt>
                <c:pt idx="648">
                  <c:v>45577.5</c:v>
                </c:pt>
                <c:pt idx="649">
                  <c:v>45577.506944444445</c:v>
                </c:pt>
                <c:pt idx="650">
                  <c:v>45577.513888888891</c:v>
                </c:pt>
                <c:pt idx="651">
                  <c:v>45577.520833333336</c:v>
                </c:pt>
                <c:pt idx="652">
                  <c:v>45577.527777777781</c:v>
                </c:pt>
                <c:pt idx="653">
                  <c:v>45577.534722222219</c:v>
                </c:pt>
                <c:pt idx="654">
                  <c:v>45577.541666666664</c:v>
                </c:pt>
                <c:pt idx="655">
                  <c:v>45577.548611111109</c:v>
                </c:pt>
                <c:pt idx="656">
                  <c:v>45577.555555555555</c:v>
                </c:pt>
                <c:pt idx="657">
                  <c:v>45577.5625</c:v>
                </c:pt>
                <c:pt idx="658">
                  <c:v>45577.569444444445</c:v>
                </c:pt>
                <c:pt idx="659">
                  <c:v>45577.576388888891</c:v>
                </c:pt>
                <c:pt idx="660">
                  <c:v>45577.583333333336</c:v>
                </c:pt>
                <c:pt idx="661">
                  <c:v>45577.590277777781</c:v>
                </c:pt>
                <c:pt idx="662">
                  <c:v>45577.597222222219</c:v>
                </c:pt>
                <c:pt idx="663">
                  <c:v>45577.604166666664</c:v>
                </c:pt>
                <c:pt idx="664">
                  <c:v>45577.611111111109</c:v>
                </c:pt>
                <c:pt idx="665">
                  <c:v>45577.618055555555</c:v>
                </c:pt>
                <c:pt idx="666">
                  <c:v>45577.625</c:v>
                </c:pt>
                <c:pt idx="667">
                  <c:v>45577.631944444445</c:v>
                </c:pt>
                <c:pt idx="668">
                  <c:v>45577.638888888891</c:v>
                </c:pt>
                <c:pt idx="669">
                  <c:v>45577.645833333336</c:v>
                </c:pt>
                <c:pt idx="670">
                  <c:v>45577.652777777781</c:v>
                </c:pt>
                <c:pt idx="671">
                  <c:v>45577.659722222219</c:v>
                </c:pt>
                <c:pt idx="672">
                  <c:v>45577.666666666664</c:v>
                </c:pt>
                <c:pt idx="673">
                  <c:v>45577.673611111109</c:v>
                </c:pt>
                <c:pt idx="674">
                  <c:v>45577.680555555555</c:v>
                </c:pt>
                <c:pt idx="675">
                  <c:v>45577.6875</c:v>
                </c:pt>
                <c:pt idx="676">
                  <c:v>45577.694444444445</c:v>
                </c:pt>
                <c:pt idx="677">
                  <c:v>45577.701388888891</c:v>
                </c:pt>
                <c:pt idx="678">
                  <c:v>45577.708333333336</c:v>
                </c:pt>
                <c:pt idx="679">
                  <c:v>45577.715277777781</c:v>
                </c:pt>
                <c:pt idx="680">
                  <c:v>45577.722222222219</c:v>
                </c:pt>
                <c:pt idx="681">
                  <c:v>45577.729166666664</c:v>
                </c:pt>
                <c:pt idx="682">
                  <c:v>45577.736111111109</c:v>
                </c:pt>
                <c:pt idx="683">
                  <c:v>45577.743055555555</c:v>
                </c:pt>
                <c:pt idx="684">
                  <c:v>45577.75</c:v>
                </c:pt>
                <c:pt idx="685">
                  <c:v>45577.756944444445</c:v>
                </c:pt>
                <c:pt idx="686">
                  <c:v>45577.763888888891</c:v>
                </c:pt>
                <c:pt idx="687">
                  <c:v>45577.770833333336</c:v>
                </c:pt>
                <c:pt idx="688">
                  <c:v>45577.777777777781</c:v>
                </c:pt>
                <c:pt idx="689">
                  <c:v>45577.784722222219</c:v>
                </c:pt>
                <c:pt idx="690">
                  <c:v>45577.791666666664</c:v>
                </c:pt>
                <c:pt idx="691">
                  <c:v>45577.798611111109</c:v>
                </c:pt>
                <c:pt idx="692">
                  <c:v>45577.805555555555</c:v>
                </c:pt>
                <c:pt idx="693">
                  <c:v>45577.8125</c:v>
                </c:pt>
                <c:pt idx="694">
                  <c:v>45577.819444444445</c:v>
                </c:pt>
                <c:pt idx="695">
                  <c:v>45577.826388888891</c:v>
                </c:pt>
                <c:pt idx="696">
                  <c:v>45577.833333333336</c:v>
                </c:pt>
                <c:pt idx="697">
                  <c:v>45577.840277777781</c:v>
                </c:pt>
                <c:pt idx="698">
                  <c:v>45577.847222222219</c:v>
                </c:pt>
                <c:pt idx="699">
                  <c:v>45577.854166666664</c:v>
                </c:pt>
                <c:pt idx="700">
                  <c:v>45577.861111111109</c:v>
                </c:pt>
                <c:pt idx="701">
                  <c:v>45577.868055555555</c:v>
                </c:pt>
                <c:pt idx="702">
                  <c:v>45577.875</c:v>
                </c:pt>
                <c:pt idx="703">
                  <c:v>45577.881944444445</c:v>
                </c:pt>
                <c:pt idx="704">
                  <c:v>45577.888888888891</c:v>
                </c:pt>
                <c:pt idx="705">
                  <c:v>45577.895833333336</c:v>
                </c:pt>
                <c:pt idx="706">
                  <c:v>45577.902777777781</c:v>
                </c:pt>
                <c:pt idx="707">
                  <c:v>45577.909722222219</c:v>
                </c:pt>
                <c:pt idx="708">
                  <c:v>45577.916666666664</c:v>
                </c:pt>
                <c:pt idx="709">
                  <c:v>45577.923611111109</c:v>
                </c:pt>
                <c:pt idx="710">
                  <c:v>45577.930555555555</c:v>
                </c:pt>
                <c:pt idx="711">
                  <c:v>45577.9375</c:v>
                </c:pt>
                <c:pt idx="712">
                  <c:v>45577.944444444445</c:v>
                </c:pt>
                <c:pt idx="713">
                  <c:v>45577.951388888891</c:v>
                </c:pt>
                <c:pt idx="714">
                  <c:v>45577.958333333336</c:v>
                </c:pt>
                <c:pt idx="715">
                  <c:v>45577.965277777781</c:v>
                </c:pt>
                <c:pt idx="716">
                  <c:v>45577.972222222219</c:v>
                </c:pt>
                <c:pt idx="717">
                  <c:v>45577.979166666664</c:v>
                </c:pt>
                <c:pt idx="718">
                  <c:v>45577.986111111109</c:v>
                </c:pt>
                <c:pt idx="719">
                  <c:v>45577.993055555555</c:v>
                </c:pt>
                <c:pt idx="720">
                  <c:v>45578</c:v>
                </c:pt>
                <c:pt idx="721">
                  <c:v>45578.006944444445</c:v>
                </c:pt>
                <c:pt idx="722">
                  <c:v>45578.013888888891</c:v>
                </c:pt>
                <c:pt idx="723">
                  <c:v>45578.020833333336</c:v>
                </c:pt>
                <c:pt idx="724">
                  <c:v>45578.027777777781</c:v>
                </c:pt>
                <c:pt idx="725">
                  <c:v>45578.034722222219</c:v>
                </c:pt>
                <c:pt idx="726">
                  <c:v>45578.041666666664</c:v>
                </c:pt>
                <c:pt idx="727">
                  <c:v>45578.048611111109</c:v>
                </c:pt>
                <c:pt idx="728">
                  <c:v>45578.055555555555</c:v>
                </c:pt>
                <c:pt idx="729">
                  <c:v>45578.0625</c:v>
                </c:pt>
                <c:pt idx="730">
                  <c:v>45578.069444444445</c:v>
                </c:pt>
                <c:pt idx="731">
                  <c:v>45578.076388888891</c:v>
                </c:pt>
                <c:pt idx="732">
                  <c:v>45578.083333333336</c:v>
                </c:pt>
                <c:pt idx="733">
                  <c:v>45578.090277777781</c:v>
                </c:pt>
                <c:pt idx="734">
                  <c:v>45578.097222222219</c:v>
                </c:pt>
                <c:pt idx="735">
                  <c:v>45578.104166666664</c:v>
                </c:pt>
                <c:pt idx="736">
                  <c:v>45578.111111111109</c:v>
                </c:pt>
                <c:pt idx="737">
                  <c:v>45578.118055555555</c:v>
                </c:pt>
                <c:pt idx="738">
                  <c:v>45578.125</c:v>
                </c:pt>
                <c:pt idx="739">
                  <c:v>45578.131944444445</c:v>
                </c:pt>
                <c:pt idx="740">
                  <c:v>45578.138888888891</c:v>
                </c:pt>
                <c:pt idx="741">
                  <c:v>45578.145833333336</c:v>
                </c:pt>
                <c:pt idx="742">
                  <c:v>45578.152777777781</c:v>
                </c:pt>
                <c:pt idx="743">
                  <c:v>45578.159722222219</c:v>
                </c:pt>
                <c:pt idx="744">
                  <c:v>45578.166666666664</c:v>
                </c:pt>
                <c:pt idx="745">
                  <c:v>45578.173611111109</c:v>
                </c:pt>
                <c:pt idx="746">
                  <c:v>45578.180555555555</c:v>
                </c:pt>
                <c:pt idx="747">
                  <c:v>45578.1875</c:v>
                </c:pt>
                <c:pt idx="748">
                  <c:v>45578.194444444445</c:v>
                </c:pt>
                <c:pt idx="749">
                  <c:v>45578.201388888891</c:v>
                </c:pt>
                <c:pt idx="750">
                  <c:v>45578.208333333336</c:v>
                </c:pt>
                <c:pt idx="751">
                  <c:v>45578.215277777781</c:v>
                </c:pt>
                <c:pt idx="752">
                  <c:v>45578.222222222219</c:v>
                </c:pt>
                <c:pt idx="753">
                  <c:v>45578.229166666664</c:v>
                </c:pt>
                <c:pt idx="754">
                  <c:v>45578.236111111109</c:v>
                </c:pt>
                <c:pt idx="755">
                  <c:v>45578.243055555555</c:v>
                </c:pt>
                <c:pt idx="756">
                  <c:v>45578.25</c:v>
                </c:pt>
                <c:pt idx="757">
                  <c:v>45578.256944444445</c:v>
                </c:pt>
                <c:pt idx="758">
                  <c:v>45578.263888888891</c:v>
                </c:pt>
                <c:pt idx="759">
                  <c:v>45578.270833333336</c:v>
                </c:pt>
                <c:pt idx="760">
                  <c:v>45578.277777777781</c:v>
                </c:pt>
                <c:pt idx="761">
                  <c:v>45578.284722222219</c:v>
                </c:pt>
                <c:pt idx="762">
                  <c:v>45578.291666666664</c:v>
                </c:pt>
                <c:pt idx="763">
                  <c:v>45578.298611111109</c:v>
                </c:pt>
                <c:pt idx="764">
                  <c:v>45578.305555555555</c:v>
                </c:pt>
                <c:pt idx="765">
                  <c:v>45578.3125</c:v>
                </c:pt>
                <c:pt idx="766">
                  <c:v>45578.319444444445</c:v>
                </c:pt>
                <c:pt idx="767">
                  <c:v>45578.326388888891</c:v>
                </c:pt>
                <c:pt idx="768">
                  <c:v>45578.333333333336</c:v>
                </c:pt>
                <c:pt idx="769">
                  <c:v>45578.340277777781</c:v>
                </c:pt>
                <c:pt idx="770">
                  <c:v>45578.347222222219</c:v>
                </c:pt>
                <c:pt idx="771">
                  <c:v>45578.354166666664</c:v>
                </c:pt>
                <c:pt idx="772">
                  <c:v>45578.361111111109</c:v>
                </c:pt>
                <c:pt idx="773">
                  <c:v>45578.368055555555</c:v>
                </c:pt>
                <c:pt idx="774">
                  <c:v>45578.375</c:v>
                </c:pt>
                <c:pt idx="775">
                  <c:v>45578.381944444445</c:v>
                </c:pt>
                <c:pt idx="776">
                  <c:v>45578.388888888891</c:v>
                </c:pt>
                <c:pt idx="777">
                  <c:v>45578.395833333336</c:v>
                </c:pt>
                <c:pt idx="778">
                  <c:v>45578.402777777781</c:v>
                </c:pt>
                <c:pt idx="779">
                  <c:v>45578.409722222219</c:v>
                </c:pt>
                <c:pt idx="780">
                  <c:v>45578.416666666664</c:v>
                </c:pt>
                <c:pt idx="781">
                  <c:v>45578.423611111109</c:v>
                </c:pt>
                <c:pt idx="782">
                  <c:v>45578.430555555555</c:v>
                </c:pt>
                <c:pt idx="783">
                  <c:v>45578.4375</c:v>
                </c:pt>
                <c:pt idx="784">
                  <c:v>45578.444444444445</c:v>
                </c:pt>
                <c:pt idx="785">
                  <c:v>45578.451388888891</c:v>
                </c:pt>
                <c:pt idx="786">
                  <c:v>45578.458333333336</c:v>
                </c:pt>
                <c:pt idx="787">
                  <c:v>45578.465277777781</c:v>
                </c:pt>
                <c:pt idx="788">
                  <c:v>45578.472222222219</c:v>
                </c:pt>
                <c:pt idx="789">
                  <c:v>45578.479166666664</c:v>
                </c:pt>
                <c:pt idx="790">
                  <c:v>45578.486111111109</c:v>
                </c:pt>
                <c:pt idx="791">
                  <c:v>45578.493055555555</c:v>
                </c:pt>
                <c:pt idx="792">
                  <c:v>45578.5</c:v>
                </c:pt>
                <c:pt idx="793">
                  <c:v>45578.506944444445</c:v>
                </c:pt>
                <c:pt idx="794">
                  <c:v>45578.513888888891</c:v>
                </c:pt>
                <c:pt idx="795">
                  <c:v>45578.520833333336</c:v>
                </c:pt>
                <c:pt idx="796">
                  <c:v>45578.527777777781</c:v>
                </c:pt>
                <c:pt idx="797">
                  <c:v>45578.534722222219</c:v>
                </c:pt>
                <c:pt idx="798">
                  <c:v>45578.541666666664</c:v>
                </c:pt>
                <c:pt idx="799">
                  <c:v>45578.548611111109</c:v>
                </c:pt>
                <c:pt idx="800">
                  <c:v>45578.555555555555</c:v>
                </c:pt>
                <c:pt idx="801">
                  <c:v>45578.5625</c:v>
                </c:pt>
                <c:pt idx="802">
                  <c:v>45578.569444444445</c:v>
                </c:pt>
                <c:pt idx="803">
                  <c:v>45578.576388888891</c:v>
                </c:pt>
                <c:pt idx="804">
                  <c:v>45578.583333333336</c:v>
                </c:pt>
                <c:pt idx="805">
                  <c:v>45578.590277777781</c:v>
                </c:pt>
                <c:pt idx="806">
                  <c:v>45578.597222222219</c:v>
                </c:pt>
                <c:pt idx="807">
                  <c:v>45578.604166666664</c:v>
                </c:pt>
                <c:pt idx="808">
                  <c:v>45578.611111111109</c:v>
                </c:pt>
                <c:pt idx="809">
                  <c:v>45578.618055555555</c:v>
                </c:pt>
                <c:pt idx="810">
                  <c:v>45578.625</c:v>
                </c:pt>
                <c:pt idx="811">
                  <c:v>45578.631944444445</c:v>
                </c:pt>
                <c:pt idx="812">
                  <c:v>45578.638888888891</c:v>
                </c:pt>
                <c:pt idx="813">
                  <c:v>45578.645833333336</c:v>
                </c:pt>
                <c:pt idx="814">
                  <c:v>45578.652777777781</c:v>
                </c:pt>
                <c:pt idx="815">
                  <c:v>45578.659722222219</c:v>
                </c:pt>
                <c:pt idx="816">
                  <c:v>45578.666666666664</c:v>
                </c:pt>
                <c:pt idx="817">
                  <c:v>45578.673611111109</c:v>
                </c:pt>
                <c:pt idx="818">
                  <c:v>45578.680555555555</c:v>
                </c:pt>
                <c:pt idx="819">
                  <c:v>45578.6875</c:v>
                </c:pt>
                <c:pt idx="820">
                  <c:v>45578.694444444445</c:v>
                </c:pt>
                <c:pt idx="821">
                  <c:v>45578.701388888891</c:v>
                </c:pt>
                <c:pt idx="822">
                  <c:v>45578.708333333336</c:v>
                </c:pt>
                <c:pt idx="823">
                  <c:v>45578.715277777781</c:v>
                </c:pt>
                <c:pt idx="824">
                  <c:v>45578.722222222219</c:v>
                </c:pt>
                <c:pt idx="825">
                  <c:v>45578.729166666664</c:v>
                </c:pt>
                <c:pt idx="826">
                  <c:v>45578.736111111109</c:v>
                </c:pt>
                <c:pt idx="827">
                  <c:v>45578.743055555555</c:v>
                </c:pt>
                <c:pt idx="828">
                  <c:v>45578.75</c:v>
                </c:pt>
                <c:pt idx="829">
                  <c:v>45578.756944444445</c:v>
                </c:pt>
                <c:pt idx="830">
                  <c:v>45578.763888888891</c:v>
                </c:pt>
                <c:pt idx="831">
                  <c:v>45578.770833333336</c:v>
                </c:pt>
                <c:pt idx="832">
                  <c:v>45578.777777777781</c:v>
                </c:pt>
                <c:pt idx="833">
                  <c:v>45578.784722222219</c:v>
                </c:pt>
                <c:pt idx="834">
                  <c:v>45578.791666666664</c:v>
                </c:pt>
                <c:pt idx="835">
                  <c:v>45578.798611111109</c:v>
                </c:pt>
                <c:pt idx="836">
                  <c:v>45578.805555555555</c:v>
                </c:pt>
                <c:pt idx="837">
                  <c:v>45578.8125</c:v>
                </c:pt>
                <c:pt idx="838">
                  <c:v>45578.819444444445</c:v>
                </c:pt>
                <c:pt idx="839">
                  <c:v>45578.826388888891</c:v>
                </c:pt>
                <c:pt idx="840">
                  <c:v>45578.833333333336</c:v>
                </c:pt>
                <c:pt idx="841">
                  <c:v>45578.840277777781</c:v>
                </c:pt>
                <c:pt idx="842">
                  <c:v>45578.847222222219</c:v>
                </c:pt>
                <c:pt idx="843">
                  <c:v>45578.854166666664</c:v>
                </c:pt>
                <c:pt idx="844">
                  <c:v>45578.861111111109</c:v>
                </c:pt>
                <c:pt idx="845">
                  <c:v>45578.868055555555</c:v>
                </c:pt>
                <c:pt idx="846">
                  <c:v>45578.875</c:v>
                </c:pt>
                <c:pt idx="847">
                  <c:v>45578.881944444445</c:v>
                </c:pt>
                <c:pt idx="848">
                  <c:v>45578.888888888891</c:v>
                </c:pt>
                <c:pt idx="849">
                  <c:v>45578.895833333336</c:v>
                </c:pt>
                <c:pt idx="850">
                  <c:v>45578.902777777781</c:v>
                </c:pt>
                <c:pt idx="851">
                  <c:v>45578.909722222219</c:v>
                </c:pt>
                <c:pt idx="852">
                  <c:v>45578.916666666664</c:v>
                </c:pt>
                <c:pt idx="853">
                  <c:v>45578.923611111109</c:v>
                </c:pt>
                <c:pt idx="854">
                  <c:v>45578.930555555555</c:v>
                </c:pt>
                <c:pt idx="855">
                  <c:v>45578.9375</c:v>
                </c:pt>
                <c:pt idx="856">
                  <c:v>45578.944444444445</c:v>
                </c:pt>
                <c:pt idx="857">
                  <c:v>45578.951388888891</c:v>
                </c:pt>
                <c:pt idx="858">
                  <c:v>45578.958333333336</c:v>
                </c:pt>
                <c:pt idx="859">
                  <c:v>45578.965277777781</c:v>
                </c:pt>
                <c:pt idx="860">
                  <c:v>45578.972222222219</c:v>
                </c:pt>
                <c:pt idx="861">
                  <c:v>45578.979166666664</c:v>
                </c:pt>
                <c:pt idx="862">
                  <c:v>45578.986111111109</c:v>
                </c:pt>
                <c:pt idx="863">
                  <c:v>45578.993055555555</c:v>
                </c:pt>
                <c:pt idx="864">
                  <c:v>45579</c:v>
                </c:pt>
                <c:pt idx="865">
                  <c:v>45579.006944444445</c:v>
                </c:pt>
                <c:pt idx="866">
                  <c:v>45579.013888888891</c:v>
                </c:pt>
                <c:pt idx="867">
                  <c:v>45579.020833333336</c:v>
                </c:pt>
                <c:pt idx="868">
                  <c:v>45579.027777777781</c:v>
                </c:pt>
                <c:pt idx="869">
                  <c:v>45579.034722222219</c:v>
                </c:pt>
                <c:pt idx="870">
                  <c:v>45579.041666666664</c:v>
                </c:pt>
                <c:pt idx="871">
                  <c:v>45579.048611111109</c:v>
                </c:pt>
                <c:pt idx="872">
                  <c:v>45579.055555555555</c:v>
                </c:pt>
                <c:pt idx="873">
                  <c:v>45579.0625</c:v>
                </c:pt>
                <c:pt idx="874">
                  <c:v>45579.069444444445</c:v>
                </c:pt>
                <c:pt idx="875">
                  <c:v>45579.076388888891</c:v>
                </c:pt>
                <c:pt idx="876">
                  <c:v>45579.083333333336</c:v>
                </c:pt>
                <c:pt idx="877">
                  <c:v>45579.090277777781</c:v>
                </c:pt>
                <c:pt idx="878">
                  <c:v>45579.097222222219</c:v>
                </c:pt>
                <c:pt idx="879">
                  <c:v>45579.104166666664</c:v>
                </c:pt>
                <c:pt idx="880">
                  <c:v>45579.111111111109</c:v>
                </c:pt>
                <c:pt idx="881">
                  <c:v>45579.118055555555</c:v>
                </c:pt>
                <c:pt idx="882">
                  <c:v>45579.125</c:v>
                </c:pt>
                <c:pt idx="883">
                  <c:v>45579.131944444445</c:v>
                </c:pt>
                <c:pt idx="884">
                  <c:v>45579.138888888891</c:v>
                </c:pt>
                <c:pt idx="885">
                  <c:v>45579.145833333336</c:v>
                </c:pt>
                <c:pt idx="886">
                  <c:v>45579.152777777781</c:v>
                </c:pt>
                <c:pt idx="887">
                  <c:v>45579.159722222219</c:v>
                </c:pt>
                <c:pt idx="888">
                  <c:v>45579.166666666664</c:v>
                </c:pt>
                <c:pt idx="889">
                  <c:v>45579.173611111109</c:v>
                </c:pt>
                <c:pt idx="890">
                  <c:v>45579.180555555555</c:v>
                </c:pt>
                <c:pt idx="891">
                  <c:v>45579.1875</c:v>
                </c:pt>
                <c:pt idx="892">
                  <c:v>45579.194444444445</c:v>
                </c:pt>
                <c:pt idx="893">
                  <c:v>45579.201388888891</c:v>
                </c:pt>
                <c:pt idx="894">
                  <c:v>45579.208333333336</c:v>
                </c:pt>
                <c:pt idx="895">
                  <c:v>45579.215277777781</c:v>
                </c:pt>
                <c:pt idx="896">
                  <c:v>45579.222222222219</c:v>
                </c:pt>
                <c:pt idx="897">
                  <c:v>45579.229166666664</c:v>
                </c:pt>
                <c:pt idx="898">
                  <c:v>45579.236111111109</c:v>
                </c:pt>
                <c:pt idx="899">
                  <c:v>45579.243055555555</c:v>
                </c:pt>
                <c:pt idx="900">
                  <c:v>45579.25</c:v>
                </c:pt>
                <c:pt idx="901">
                  <c:v>45579.256944444445</c:v>
                </c:pt>
                <c:pt idx="902">
                  <c:v>45579.263888888891</c:v>
                </c:pt>
                <c:pt idx="903">
                  <c:v>45579.270833333336</c:v>
                </c:pt>
                <c:pt idx="904">
                  <c:v>45579.277777777781</c:v>
                </c:pt>
                <c:pt idx="905">
                  <c:v>45579.284722222219</c:v>
                </c:pt>
                <c:pt idx="906">
                  <c:v>45579.291666666664</c:v>
                </c:pt>
                <c:pt idx="907">
                  <c:v>45579.298611111109</c:v>
                </c:pt>
                <c:pt idx="908">
                  <c:v>45579.305555555555</c:v>
                </c:pt>
                <c:pt idx="909">
                  <c:v>45579.3125</c:v>
                </c:pt>
                <c:pt idx="910">
                  <c:v>45579.319444444445</c:v>
                </c:pt>
                <c:pt idx="911">
                  <c:v>45579.326388888891</c:v>
                </c:pt>
                <c:pt idx="912">
                  <c:v>45579.333333333336</c:v>
                </c:pt>
                <c:pt idx="913">
                  <c:v>45579.340277777781</c:v>
                </c:pt>
                <c:pt idx="914">
                  <c:v>45579.347222222219</c:v>
                </c:pt>
                <c:pt idx="915">
                  <c:v>45579.354166666664</c:v>
                </c:pt>
                <c:pt idx="916">
                  <c:v>45579.361111111109</c:v>
                </c:pt>
                <c:pt idx="917">
                  <c:v>45579.368055555555</c:v>
                </c:pt>
                <c:pt idx="918">
                  <c:v>45579.375</c:v>
                </c:pt>
                <c:pt idx="919">
                  <c:v>45579.381944444445</c:v>
                </c:pt>
                <c:pt idx="920">
                  <c:v>45579.388888888891</c:v>
                </c:pt>
                <c:pt idx="921">
                  <c:v>45579.395833333336</c:v>
                </c:pt>
                <c:pt idx="922">
                  <c:v>45579.402777777781</c:v>
                </c:pt>
                <c:pt idx="923">
                  <c:v>45579.409722222219</c:v>
                </c:pt>
                <c:pt idx="924">
                  <c:v>45579.416666666664</c:v>
                </c:pt>
                <c:pt idx="925">
                  <c:v>45579.423611111109</c:v>
                </c:pt>
                <c:pt idx="926">
                  <c:v>45579.430555555555</c:v>
                </c:pt>
                <c:pt idx="927">
                  <c:v>45579.4375</c:v>
                </c:pt>
                <c:pt idx="928">
                  <c:v>45579.444444444445</c:v>
                </c:pt>
                <c:pt idx="929">
                  <c:v>45579.451388888891</c:v>
                </c:pt>
                <c:pt idx="930">
                  <c:v>45579.458333333336</c:v>
                </c:pt>
                <c:pt idx="931">
                  <c:v>45579.465277777781</c:v>
                </c:pt>
                <c:pt idx="932">
                  <c:v>45579.472222222219</c:v>
                </c:pt>
                <c:pt idx="933">
                  <c:v>45579.479166666664</c:v>
                </c:pt>
                <c:pt idx="934">
                  <c:v>45579.486111111109</c:v>
                </c:pt>
                <c:pt idx="935">
                  <c:v>45579.493055555555</c:v>
                </c:pt>
                <c:pt idx="936">
                  <c:v>45579.5</c:v>
                </c:pt>
                <c:pt idx="937">
                  <c:v>45579.506944444445</c:v>
                </c:pt>
                <c:pt idx="938">
                  <c:v>45579.513888888891</c:v>
                </c:pt>
                <c:pt idx="939">
                  <c:v>45579.520833333336</c:v>
                </c:pt>
                <c:pt idx="940">
                  <c:v>45579.527777777781</c:v>
                </c:pt>
                <c:pt idx="941">
                  <c:v>45579.534722222219</c:v>
                </c:pt>
                <c:pt idx="942">
                  <c:v>45579.541666666664</c:v>
                </c:pt>
                <c:pt idx="943">
                  <c:v>45579.548611111109</c:v>
                </c:pt>
                <c:pt idx="944">
                  <c:v>45579.555555555555</c:v>
                </c:pt>
                <c:pt idx="945">
                  <c:v>45579.5625</c:v>
                </c:pt>
                <c:pt idx="946">
                  <c:v>45579.569444444445</c:v>
                </c:pt>
                <c:pt idx="947">
                  <c:v>45579.576388888891</c:v>
                </c:pt>
                <c:pt idx="948">
                  <c:v>45579.583333333336</c:v>
                </c:pt>
                <c:pt idx="949">
                  <c:v>45579.590277777781</c:v>
                </c:pt>
                <c:pt idx="950">
                  <c:v>45579.597222222219</c:v>
                </c:pt>
                <c:pt idx="951">
                  <c:v>45579.604166666664</c:v>
                </c:pt>
                <c:pt idx="952">
                  <c:v>45579.611111111109</c:v>
                </c:pt>
                <c:pt idx="953">
                  <c:v>45579.618055555555</c:v>
                </c:pt>
                <c:pt idx="954">
                  <c:v>45579.625</c:v>
                </c:pt>
                <c:pt idx="955">
                  <c:v>45579.631944444445</c:v>
                </c:pt>
                <c:pt idx="956">
                  <c:v>45579.638888888891</c:v>
                </c:pt>
                <c:pt idx="957">
                  <c:v>45579.645833333336</c:v>
                </c:pt>
                <c:pt idx="958">
                  <c:v>45579.652777777781</c:v>
                </c:pt>
                <c:pt idx="959">
                  <c:v>45579.659722222219</c:v>
                </c:pt>
                <c:pt idx="960">
                  <c:v>45579.666666666664</c:v>
                </c:pt>
                <c:pt idx="961">
                  <c:v>45579.673611111109</c:v>
                </c:pt>
                <c:pt idx="962">
                  <c:v>45579.680555555555</c:v>
                </c:pt>
                <c:pt idx="963">
                  <c:v>45579.6875</c:v>
                </c:pt>
                <c:pt idx="964">
                  <c:v>45579.694444444445</c:v>
                </c:pt>
                <c:pt idx="965">
                  <c:v>45579.701388888891</c:v>
                </c:pt>
                <c:pt idx="966">
                  <c:v>45579.708333333336</c:v>
                </c:pt>
                <c:pt idx="967">
                  <c:v>45579.715277777781</c:v>
                </c:pt>
                <c:pt idx="968">
                  <c:v>45579.722222222219</c:v>
                </c:pt>
                <c:pt idx="969">
                  <c:v>45579.729166666664</c:v>
                </c:pt>
                <c:pt idx="970">
                  <c:v>45579.736111111109</c:v>
                </c:pt>
                <c:pt idx="971">
                  <c:v>45579.743055555555</c:v>
                </c:pt>
                <c:pt idx="972">
                  <c:v>45579.75</c:v>
                </c:pt>
                <c:pt idx="973">
                  <c:v>45579.756944444445</c:v>
                </c:pt>
                <c:pt idx="974">
                  <c:v>45579.763888888891</c:v>
                </c:pt>
                <c:pt idx="975">
                  <c:v>45579.770833333336</c:v>
                </c:pt>
                <c:pt idx="976">
                  <c:v>45579.777777777781</c:v>
                </c:pt>
                <c:pt idx="977">
                  <c:v>45579.784722222219</c:v>
                </c:pt>
                <c:pt idx="978">
                  <c:v>45579.791666666664</c:v>
                </c:pt>
                <c:pt idx="979">
                  <c:v>45579.798611111109</c:v>
                </c:pt>
                <c:pt idx="980">
                  <c:v>45579.805555555555</c:v>
                </c:pt>
                <c:pt idx="981">
                  <c:v>45579.8125</c:v>
                </c:pt>
                <c:pt idx="982">
                  <c:v>45579.819444444445</c:v>
                </c:pt>
                <c:pt idx="983">
                  <c:v>45579.826388888891</c:v>
                </c:pt>
                <c:pt idx="984">
                  <c:v>45579.833333333336</c:v>
                </c:pt>
                <c:pt idx="985">
                  <c:v>45579.840277777781</c:v>
                </c:pt>
                <c:pt idx="986">
                  <c:v>45579.847222222219</c:v>
                </c:pt>
                <c:pt idx="987">
                  <c:v>45579.854166666664</c:v>
                </c:pt>
                <c:pt idx="988">
                  <c:v>45579.861111111109</c:v>
                </c:pt>
                <c:pt idx="989">
                  <c:v>45579.868055555555</c:v>
                </c:pt>
                <c:pt idx="990">
                  <c:v>45579.875</c:v>
                </c:pt>
                <c:pt idx="991">
                  <c:v>45579.881944444445</c:v>
                </c:pt>
                <c:pt idx="992">
                  <c:v>45579.888888888891</c:v>
                </c:pt>
                <c:pt idx="993">
                  <c:v>45579.895833333336</c:v>
                </c:pt>
                <c:pt idx="994">
                  <c:v>45579.902777777781</c:v>
                </c:pt>
                <c:pt idx="995">
                  <c:v>45579.909722222219</c:v>
                </c:pt>
                <c:pt idx="996">
                  <c:v>45579.916666666664</c:v>
                </c:pt>
                <c:pt idx="997">
                  <c:v>45579.923611111109</c:v>
                </c:pt>
                <c:pt idx="998">
                  <c:v>45579.930555555555</c:v>
                </c:pt>
                <c:pt idx="999">
                  <c:v>45579.9375</c:v>
                </c:pt>
                <c:pt idx="1000">
                  <c:v>45579.944444444445</c:v>
                </c:pt>
                <c:pt idx="1001">
                  <c:v>45579.951388888891</c:v>
                </c:pt>
                <c:pt idx="1002">
                  <c:v>45579.958333333336</c:v>
                </c:pt>
                <c:pt idx="1003">
                  <c:v>45579.965277777781</c:v>
                </c:pt>
                <c:pt idx="1004">
                  <c:v>45579.972222222219</c:v>
                </c:pt>
                <c:pt idx="1005">
                  <c:v>45579.979166666664</c:v>
                </c:pt>
                <c:pt idx="1006">
                  <c:v>45579.986111111109</c:v>
                </c:pt>
                <c:pt idx="1007">
                  <c:v>45579.993055555555</c:v>
                </c:pt>
              </c:numCache>
            </c:numRef>
          </c:cat>
          <c:val>
            <c:numRef>
              <c:f>trend705547511!$D$4:$D$1011</c:f>
              <c:numCache>
                <c:formatCode>General</c:formatCode>
                <c:ptCount val="1008"/>
                <c:pt idx="0">
                  <c:v>2.14794855564833</c:v>
                </c:pt>
                <c:pt idx="1">
                  <c:v>1.9618002697825401</c:v>
                </c:pt>
                <c:pt idx="2">
                  <c:v>1.82723216712475</c:v>
                </c:pt>
                <c:pt idx="3">
                  <c:v>1.77094414830208</c:v>
                </c:pt>
                <c:pt idx="4">
                  <c:v>1.88419930636883</c:v>
                </c:pt>
                <c:pt idx="5">
                  <c:v>2.0102901384234402</c:v>
                </c:pt>
                <c:pt idx="6">
                  <c:v>1.9845999777317</c:v>
                </c:pt>
                <c:pt idx="7">
                  <c:v>1.8027378246188199</c:v>
                </c:pt>
                <c:pt idx="8">
                  <c:v>1.73918846994638</c:v>
                </c:pt>
                <c:pt idx="9">
                  <c:v>1.9786588847637201</c:v>
                </c:pt>
                <c:pt idx="10">
                  <c:v>1.78163964301348</c:v>
                </c:pt>
                <c:pt idx="11">
                  <c:v>1.9291676580905901</c:v>
                </c:pt>
                <c:pt idx="12">
                  <c:v>1.6809564083814601</c:v>
                </c:pt>
                <c:pt idx="13">
                  <c:v>1.90321896225214</c:v>
                </c:pt>
                <c:pt idx="14">
                  <c:v>1.9640523940324801</c:v>
                </c:pt>
                <c:pt idx="15">
                  <c:v>2.33541503548622</c:v>
                </c:pt>
                <c:pt idx="16">
                  <c:v>2.2278379648923901</c:v>
                </c:pt>
                <c:pt idx="17">
                  <c:v>2.0051328465342499</c:v>
                </c:pt>
                <c:pt idx="18">
                  <c:v>2.2990101948380501</c:v>
                </c:pt>
                <c:pt idx="19">
                  <c:v>2.0849840715527499</c:v>
                </c:pt>
                <c:pt idx="20">
                  <c:v>2.07203701138496</c:v>
                </c:pt>
                <c:pt idx="21">
                  <c:v>2.1728718653321302</c:v>
                </c:pt>
                <c:pt idx="22">
                  <c:v>1.7992233857512501</c:v>
                </c:pt>
                <c:pt idx="23">
                  <c:v>2.3495931178331402</c:v>
                </c:pt>
                <c:pt idx="24">
                  <c:v>2.12042108178139</c:v>
                </c:pt>
                <c:pt idx="25">
                  <c:v>1.7416432499885599</c:v>
                </c:pt>
                <c:pt idx="26">
                  <c:v>1.7168527469039001</c:v>
                </c:pt>
                <c:pt idx="27">
                  <c:v>1.8061352893710101</c:v>
                </c:pt>
                <c:pt idx="28">
                  <c:v>1.7858646810054799</c:v>
                </c:pt>
                <c:pt idx="29">
                  <c:v>1.7398290336132001</c:v>
                </c:pt>
                <c:pt idx="30">
                  <c:v>1.8360024318099</c:v>
                </c:pt>
                <c:pt idx="31">
                  <c:v>1.9559280946850801</c:v>
                </c:pt>
                <c:pt idx="32">
                  <c:v>1.8197920173406601</c:v>
                </c:pt>
                <c:pt idx="33">
                  <c:v>1.9403183832764599</c:v>
                </c:pt>
                <c:pt idx="34">
                  <c:v>1.7028331756591799</c:v>
                </c:pt>
                <c:pt idx="35">
                  <c:v>1.7457099631428701</c:v>
                </c:pt>
                <c:pt idx="36">
                  <c:v>1.87328439205885</c:v>
                </c:pt>
                <c:pt idx="37">
                  <c:v>1.62928029894829</c:v>
                </c:pt>
                <c:pt idx="38">
                  <c:v>1.5202266164124001</c:v>
                </c:pt>
                <c:pt idx="39">
                  <c:v>1.8013354390859599</c:v>
                </c:pt>
                <c:pt idx="40">
                  <c:v>1.7668159678578399</c:v>
                </c:pt>
                <c:pt idx="41">
                  <c:v>1.88059080392122</c:v>
                </c:pt>
                <c:pt idx="42">
                  <c:v>1.8491357564926101</c:v>
                </c:pt>
                <c:pt idx="43">
                  <c:v>2.00980734080076</c:v>
                </c:pt>
                <c:pt idx="44">
                  <c:v>2.3703064769506499</c:v>
                </c:pt>
                <c:pt idx="45">
                  <c:v>2.2270007058978099</c:v>
                </c:pt>
                <c:pt idx="46">
                  <c:v>2.3015439510345499</c:v>
                </c:pt>
                <c:pt idx="47">
                  <c:v>2.3038640618324302</c:v>
                </c:pt>
                <c:pt idx="48">
                  <c:v>2.18986496329308</c:v>
                </c:pt>
                <c:pt idx="49">
                  <c:v>2.6352364569902398</c:v>
                </c:pt>
                <c:pt idx="50">
                  <c:v>2.7016485109925301</c:v>
                </c:pt>
                <c:pt idx="51">
                  <c:v>2.6007816195487998</c:v>
                </c:pt>
                <c:pt idx="52">
                  <c:v>3.26596759259701</c:v>
                </c:pt>
                <c:pt idx="53">
                  <c:v>2.5879358872771299</c:v>
                </c:pt>
                <c:pt idx="54">
                  <c:v>2.71768253296614</c:v>
                </c:pt>
                <c:pt idx="55">
                  <c:v>2.3468086495995499</c:v>
                </c:pt>
                <c:pt idx="56">
                  <c:v>2.47809998691082</c:v>
                </c:pt>
                <c:pt idx="57">
                  <c:v>2.5623884052038202</c:v>
                </c:pt>
                <c:pt idx="58">
                  <c:v>1.78411919623613</c:v>
                </c:pt>
                <c:pt idx="59">
                  <c:v>2.0578095689415901</c:v>
                </c:pt>
                <c:pt idx="60">
                  <c:v>2.7517698705196398</c:v>
                </c:pt>
                <c:pt idx="61">
                  <c:v>2.66603715717793</c:v>
                </c:pt>
                <c:pt idx="62">
                  <c:v>2.60629672557116</c:v>
                </c:pt>
                <c:pt idx="63">
                  <c:v>2.19859797507524</c:v>
                </c:pt>
                <c:pt idx="64">
                  <c:v>2.2444684058427802</c:v>
                </c:pt>
                <c:pt idx="65">
                  <c:v>1.78557001054287</c:v>
                </c:pt>
                <c:pt idx="66">
                  <c:v>2.2054048255085901</c:v>
                </c:pt>
                <c:pt idx="67">
                  <c:v>2.78681740164757</c:v>
                </c:pt>
                <c:pt idx="68">
                  <c:v>2.9814301058649999</c:v>
                </c:pt>
                <c:pt idx="69">
                  <c:v>2.6195617392659201</c:v>
                </c:pt>
                <c:pt idx="70">
                  <c:v>2.7537822723388699</c:v>
                </c:pt>
                <c:pt idx="71">
                  <c:v>3.0207317322492599</c:v>
                </c:pt>
                <c:pt idx="72">
                  <c:v>2.6951083913445499</c:v>
                </c:pt>
                <c:pt idx="73">
                  <c:v>2.4384930729866001</c:v>
                </c:pt>
                <c:pt idx="74">
                  <c:v>3.03841568529606</c:v>
                </c:pt>
                <c:pt idx="75">
                  <c:v>2.6393286883831002</c:v>
                </c:pt>
                <c:pt idx="76">
                  <c:v>2.5956979021429998</c:v>
                </c:pt>
                <c:pt idx="77">
                  <c:v>2.9530227184295699</c:v>
                </c:pt>
                <c:pt idx="78">
                  <c:v>2.6228588074445698</c:v>
                </c:pt>
                <c:pt idx="79">
                  <c:v>2.7957083657383901</c:v>
                </c:pt>
                <c:pt idx="80">
                  <c:v>2.9449410736560799</c:v>
                </c:pt>
                <c:pt idx="81">
                  <c:v>2.4405878037214301</c:v>
                </c:pt>
                <c:pt idx="82">
                  <c:v>2.9415853321552299</c:v>
                </c:pt>
                <c:pt idx="83">
                  <c:v>2.75292135775089</c:v>
                </c:pt>
                <c:pt idx="84">
                  <c:v>2.96765044331551</c:v>
                </c:pt>
                <c:pt idx="85">
                  <c:v>2.67058089375496</c:v>
                </c:pt>
                <c:pt idx="86">
                  <c:v>2.90517322719097</c:v>
                </c:pt>
                <c:pt idx="87">
                  <c:v>2.6353798806667301</c:v>
                </c:pt>
                <c:pt idx="88">
                  <c:v>2.8012895956635502</c:v>
                </c:pt>
                <c:pt idx="89">
                  <c:v>2.6682676747441301</c:v>
                </c:pt>
                <c:pt idx="90">
                  <c:v>2.7238704264164002</c:v>
                </c:pt>
                <c:pt idx="91">
                  <c:v>2.72759478539228</c:v>
                </c:pt>
                <c:pt idx="92">
                  <c:v>2.7768643572926499</c:v>
                </c:pt>
                <c:pt idx="93">
                  <c:v>2.3639392107725099</c:v>
                </c:pt>
                <c:pt idx="94">
                  <c:v>2.96327471733093</c:v>
                </c:pt>
                <c:pt idx="95">
                  <c:v>2.5823049247264902</c:v>
                </c:pt>
                <c:pt idx="96">
                  <c:v>2.7980523183941801</c:v>
                </c:pt>
                <c:pt idx="97">
                  <c:v>2.5073828175663899</c:v>
                </c:pt>
                <c:pt idx="98">
                  <c:v>2.7666093781590502</c:v>
                </c:pt>
                <c:pt idx="99">
                  <c:v>2.8009416535496698</c:v>
                </c:pt>
                <c:pt idx="100">
                  <c:v>3.0852273106574999</c:v>
                </c:pt>
                <c:pt idx="101">
                  <c:v>2.9830222949385599</c:v>
                </c:pt>
                <c:pt idx="102">
                  <c:v>2.8368640691041902</c:v>
                </c:pt>
                <c:pt idx="103">
                  <c:v>3.01547050476074</c:v>
                </c:pt>
                <c:pt idx="104">
                  <c:v>2.6376659050583799</c:v>
                </c:pt>
                <c:pt idx="105">
                  <c:v>2.8755195438861798</c:v>
                </c:pt>
                <c:pt idx="106">
                  <c:v>2.38616224378347</c:v>
                </c:pt>
                <c:pt idx="107">
                  <c:v>1.8977496773004501</c:v>
                </c:pt>
                <c:pt idx="108">
                  <c:v>2.49264743179083</c:v>
                </c:pt>
                <c:pt idx="109">
                  <c:v>2.2337717935442898</c:v>
                </c:pt>
                <c:pt idx="110">
                  <c:v>2.3237353190779699</c:v>
                </c:pt>
                <c:pt idx="111">
                  <c:v>2.1749923005700098</c:v>
                </c:pt>
                <c:pt idx="112">
                  <c:v>2.11440473794937</c:v>
                </c:pt>
                <c:pt idx="113">
                  <c:v>2.0422972738742802</c:v>
                </c:pt>
                <c:pt idx="114">
                  <c:v>1.91976111382246</c:v>
                </c:pt>
                <c:pt idx="115">
                  <c:v>1.9930003210902201</c:v>
                </c:pt>
                <c:pt idx="116">
                  <c:v>1.9285093992948501</c:v>
                </c:pt>
                <c:pt idx="117">
                  <c:v>2.0231636241078399</c:v>
                </c:pt>
                <c:pt idx="118">
                  <c:v>1.9765218719840001</c:v>
                </c:pt>
                <c:pt idx="119">
                  <c:v>2.1299168467521699</c:v>
                </c:pt>
                <c:pt idx="120">
                  <c:v>1.93472355604172</c:v>
                </c:pt>
                <c:pt idx="121">
                  <c:v>1.9233860075473801</c:v>
                </c:pt>
                <c:pt idx="122">
                  <c:v>2.0993337035179098</c:v>
                </c:pt>
                <c:pt idx="123">
                  <c:v>2.00316421687603</c:v>
                </c:pt>
                <c:pt idx="124">
                  <c:v>1.8110893666744201</c:v>
                </c:pt>
                <c:pt idx="125">
                  <c:v>1.95750519633293</c:v>
                </c:pt>
                <c:pt idx="126">
                  <c:v>1.8579872325062801</c:v>
                </c:pt>
                <c:pt idx="127">
                  <c:v>2.0636254921555501</c:v>
                </c:pt>
                <c:pt idx="128">
                  <c:v>1.9394667819142299</c:v>
                </c:pt>
                <c:pt idx="129">
                  <c:v>1.81515570729971</c:v>
                </c:pt>
                <c:pt idx="130">
                  <c:v>2.0039746537804599</c:v>
                </c:pt>
                <c:pt idx="131">
                  <c:v>1.7951821908354799</c:v>
                </c:pt>
                <c:pt idx="132">
                  <c:v>1.7735956236720101</c:v>
                </c:pt>
                <c:pt idx="133">
                  <c:v>1.8483407795429201</c:v>
                </c:pt>
                <c:pt idx="134">
                  <c:v>1.53451152145863</c:v>
                </c:pt>
                <c:pt idx="135">
                  <c:v>1.69117990881205</c:v>
                </c:pt>
                <c:pt idx="136">
                  <c:v>1.7068821936845799</c:v>
                </c:pt>
                <c:pt idx="137">
                  <c:v>1.84384156018496</c:v>
                </c:pt>
                <c:pt idx="138">
                  <c:v>1.6655741259455701</c:v>
                </c:pt>
                <c:pt idx="139">
                  <c:v>1.7210626974701899</c:v>
                </c:pt>
                <c:pt idx="140">
                  <c:v>1.8554246053099599</c:v>
                </c:pt>
                <c:pt idx="141">
                  <c:v>1.7290296033024799</c:v>
                </c:pt>
                <c:pt idx="142">
                  <c:v>1.7141055315733</c:v>
                </c:pt>
                <c:pt idx="143">
                  <c:v>1.6121543943882</c:v>
                </c:pt>
                <c:pt idx="144">
                  <c:v>1.6079686582088499</c:v>
                </c:pt>
                <c:pt idx="145">
                  <c:v>1.60027164965868</c:v>
                </c:pt>
                <c:pt idx="146">
                  <c:v>1.5049341134726999</c:v>
                </c:pt>
                <c:pt idx="147">
                  <c:v>1.5075748786330201</c:v>
                </c:pt>
                <c:pt idx="148">
                  <c:v>1.4549229294061701</c:v>
                </c:pt>
                <c:pt idx="149">
                  <c:v>1.50018753483891</c:v>
                </c:pt>
                <c:pt idx="150">
                  <c:v>1.42492149025202</c:v>
                </c:pt>
                <c:pt idx="151">
                  <c:v>1.4116514474153501</c:v>
                </c:pt>
                <c:pt idx="152">
                  <c:v>1.4253654517233401</c:v>
                </c:pt>
                <c:pt idx="153">
                  <c:v>1.4975355938077</c:v>
                </c:pt>
                <c:pt idx="154">
                  <c:v>1.5668496489524799</c:v>
                </c:pt>
                <c:pt idx="155">
                  <c:v>1.4473687857389499</c:v>
                </c:pt>
                <c:pt idx="156">
                  <c:v>1.50900790467858</c:v>
                </c:pt>
                <c:pt idx="157">
                  <c:v>1.54935978353024</c:v>
                </c:pt>
                <c:pt idx="158">
                  <c:v>1.4331209473311901</c:v>
                </c:pt>
                <c:pt idx="159">
                  <c:v>1.54643012210727</c:v>
                </c:pt>
                <c:pt idx="160">
                  <c:v>1.47035112604499</c:v>
                </c:pt>
                <c:pt idx="161">
                  <c:v>1.4782156795263299</c:v>
                </c:pt>
                <c:pt idx="162">
                  <c:v>1.48337595164776</c:v>
                </c:pt>
                <c:pt idx="163">
                  <c:v>1.4459681697189799</c:v>
                </c:pt>
                <c:pt idx="164">
                  <c:v>1.5288710594177199</c:v>
                </c:pt>
                <c:pt idx="165">
                  <c:v>1.53049221262336</c:v>
                </c:pt>
                <c:pt idx="166">
                  <c:v>1.4650310389697601</c:v>
                </c:pt>
                <c:pt idx="167">
                  <c:v>1.4639080502092801</c:v>
                </c:pt>
                <c:pt idx="168">
                  <c:v>1.4829619787633399</c:v>
                </c:pt>
                <c:pt idx="169">
                  <c:v>1.72169115394354</c:v>
                </c:pt>
                <c:pt idx="170">
                  <c:v>1.64874568581581</c:v>
                </c:pt>
                <c:pt idx="171">
                  <c:v>1.7760789021849599</c:v>
                </c:pt>
                <c:pt idx="172">
                  <c:v>1.91688127815723</c:v>
                </c:pt>
                <c:pt idx="173">
                  <c:v>1.9152218475937799</c:v>
                </c:pt>
                <c:pt idx="174">
                  <c:v>1.77510436624289</c:v>
                </c:pt>
                <c:pt idx="175">
                  <c:v>1.8924064934253699</c:v>
                </c:pt>
                <c:pt idx="176">
                  <c:v>1.8083868548274</c:v>
                </c:pt>
                <c:pt idx="177">
                  <c:v>1.9111538305878599</c:v>
                </c:pt>
                <c:pt idx="178">
                  <c:v>1.94431822746992</c:v>
                </c:pt>
                <c:pt idx="179">
                  <c:v>1.74171160906553</c:v>
                </c:pt>
                <c:pt idx="180">
                  <c:v>1.84906870126724</c:v>
                </c:pt>
                <c:pt idx="181">
                  <c:v>1.8301587551832199</c:v>
                </c:pt>
                <c:pt idx="182">
                  <c:v>1.6588255763053901</c:v>
                </c:pt>
                <c:pt idx="183">
                  <c:v>1.6283841803669901</c:v>
                </c:pt>
                <c:pt idx="184">
                  <c:v>1.66127197444439</c:v>
                </c:pt>
                <c:pt idx="185">
                  <c:v>1.89335662871599</c:v>
                </c:pt>
                <c:pt idx="186">
                  <c:v>1.6037439927458801</c:v>
                </c:pt>
                <c:pt idx="187">
                  <c:v>1.82699151337147</c:v>
                </c:pt>
                <c:pt idx="188">
                  <c:v>1.8672410398721699</c:v>
                </c:pt>
                <c:pt idx="189">
                  <c:v>1.8262524157762501</c:v>
                </c:pt>
                <c:pt idx="190">
                  <c:v>2.3629637435078599</c:v>
                </c:pt>
                <c:pt idx="191">
                  <c:v>2.4245770648121798</c:v>
                </c:pt>
                <c:pt idx="192">
                  <c:v>2.1708991378545801</c:v>
                </c:pt>
                <c:pt idx="193">
                  <c:v>2.7785949409007999</c:v>
                </c:pt>
                <c:pt idx="194">
                  <c:v>3.0448669567704201</c:v>
                </c:pt>
                <c:pt idx="195">
                  <c:v>2.88765113800764</c:v>
                </c:pt>
                <c:pt idx="196">
                  <c:v>2.82155703753233</c:v>
                </c:pt>
                <c:pt idx="197">
                  <c:v>2.94510237872601</c:v>
                </c:pt>
                <c:pt idx="198">
                  <c:v>2.32021324336529</c:v>
                </c:pt>
                <c:pt idx="199">
                  <c:v>2.1359276026487399</c:v>
                </c:pt>
                <c:pt idx="200">
                  <c:v>2.7293426916003201</c:v>
                </c:pt>
                <c:pt idx="201">
                  <c:v>3.0221650376915901</c:v>
                </c:pt>
                <c:pt idx="202">
                  <c:v>4.0837787091731999</c:v>
                </c:pt>
                <c:pt idx="203">
                  <c:v>3.1528197228908499</c:v>
                </c:pt>
                <c:pt idx="204">
                  <c:v>3.5032797604799302</c:v>
                </c:pt>
                <c:pt idx="205">
                  <c:v>4.3302312493324298</c:v>
                </c:pt>
                <c:pt idx="206">
                  <c:v>4.1464481502771404</c:v>
                </c:pt>
                <c:pt idx="207">
                  <c:v>3.62040959298611</c:v>
                </c:pt>
                <c:pt idx="208">
                  <c:v>4.3106459081172899</c:v>
                </c:pt>
                <c:pt idx="209">
                  <c:v>4.0436051785945901</c:v>
                </c:pt>
                <c:pt idx="210">
                  <c:v>5.2253879606723803</c:v>
                </c:pt>
                <c:pt idx="211">
                  <c:v>4.5077797025442097</c:v>
                </c:pt>
                <c:pt idx="212">
                  <c:v>4.7115553170442599</c:v>
                </c:pt>
                <c:pt idx="213">
                  <c:v>4.8878714442253104</c:v>
                </c:pt>
                <c:pt idx="214">
                  <c:v>4.3501321226358396</c:v>
                </c:pt>
                <c:pt idx="215">
                  <c:v>5.83329200744629</c:v>
                </c:pt>
                <c:pt idx="216">
                  <c:v>5.3091201931238201</c:v>
                </c:pt>
                <c:pt idx="217">
                  <c:v>4.1849017143249503</c:v>
                </c:pt>
                <c:pt idx="218">
                  <c:v>4.39698174595833</c:v>
                </c:pt>
                <c:pt idx="219">
                  <c:v>4.5901626348495501</c:v>
                </c:pt>
                <c:pt idx="220">
                  <c:v>2.93374340981245</c:v>
                </c:pt>
                <c:pt idx="221">
                  <c:v>3.1279593706130999</c:v>
                </c:pt>
                <c:pt idx="222">
                  <c:v>4.1891094297170604</c:v>
                </c:pt>
                <c:pt idx="223">
                  <c:v>3.8629744201898601</c:v>
                </c:pt>
                <c:pt idx="224">
                  <c:v>3.63475382328033</c:v>
                </c:pt>
                <c:pt idx="225">
                  <c:v>3.14971320331097</c:v>
                </c:pt>
                <c:pt idx="226">
                  <c:v>2.8777474537491798</c:v>
                </c:pt>
                <c:pt idx="227">
                  <c:v>3.10981385409832</c:v>
                </c:pt>
                <c:pt idx="228">
                  <c:v>3.2993704080581701</c:v>
                </c:pt>
                <c:pt idx="229">
                  <c:v>2.5977957993745799</c:v>
                </c:pt>
                <c:pt idx="230">
                  <c:v>2.5787515565753001</c:v>
                </c:pt>
                <c:pt idx="231">
                  <c:v>2.97899339348078</c:v>
                </c:pt>
                <c:pt idx="232">
                  <c:v>1.95698887109756</c:v>
                </c:pt>
                <c:pt idx="233">
                  <c:v>2.50340923666954</c:v>
                </c:pt>
                <c:pt idx="234">
                  <c:v>2.6267219334840801</c:v>
                </c:pt>
                <c:pt idx="235">
                  <c:v>2.61926762759686</c:v>
                </c:pt>
                <c:pt idx="236">
                  <c:v>2.59793307632208</c:v>
                </c:pt>
                <c:pt idx="237">
                  <c:v>2.71021388471127</c:v>
                </c:pt>
                <c:pt idx="238">
                  <c:v>2.2764366120099999</c:v>
                </c:pt>
                <c:pt idx="239">
                  <c:v>2.0552031695842699</c:v>
                </c:pt>
                <c:pt idx="240">
                  <c:v>2.1635083481669399</c:v>
                </c:pt>
                <c:pt idx="241">
                  <c:v>2.1055188030004501</c:v>
                </c:pt>
                <c:pt idx="242">
                  <c:v>1.6394501551985701</c:v>
                </c:pt>
                <c:pt idx="243">
                  <c:v>1.73051133751869</c:v>
                </c:pt>
                <c:pt idx="244">
                  <c:v>2.1320544183254202</c:v>
                </c:pt>
                <c:pt idx="245">
                  <c:v>2.5561569258570702</c:v>
                </c:pt>
                <c:pt idx="246">
                  <c:v>2.2436812520027201</c:v>
                </c:pt>
                <c:pt idx="247">
                  <c:v>2.24912483245134</c:v>
                </c:pt>
                <c:pt idx="248">
                  <c:v>2.28983704000711</c:v>
                </c:pt>
                <c:pt idx="249">
                  <c:v>2.3267380893230398</c:v>
                </c:pt>
                <c:pt idx="250">
                  <c:v>2.0841715857386598</c:v>
                </c:pt>
                <c:pt idx="251">
                  <c:v>2.00986340641975</c:v>
                </c:pt>
                <c:pt idx="252">
                  <c:v>2.20961570739746</c:v>
                </c:pt>
                <c:pt idx="253">
                  <c:v>1.7328606918454199</c:v>
                </c:pt>
                <c:pt idx="254">
                  <c:v>2.02836878597736</c:v>
                </c:pt>
                <c:pt idx="255">
                  <c:v>1.65364630520344</c:v>
                </c:pt>
                <c:pt idx="256">
                  <c:v>1.8683891743421599</c:v>
                </c:pt>
                <c:pt idx="257">
                  <c:v>1.64645966142416</c:v>
                </c:pt>
                <c:pt idx="258">
                  <c:v>1.79421957582235</c:v>
                </c:pt>
                <c:pt idx="259">
                  <c:v>1.73903461545706</c:v>
                </c:pt>
                <c:pt idx="260">
                  <c:v>1.5594438649714</c:v>
                </c:pt>
                <c:pt idx="261">
                  <c:v>1.61238070577383</c:v>
                </c:pt>
                <c:pt idx="262">
                  <c:v>1.6787834465503699</c:v>
                </c:pt>
                <c:pt idx="263">
                  <c:v>1.6179827973246601</c:v>
                </c:pt>
                <c:pt idx="264">
                  <c:v>1.7238806933164601</c:v>
                </c:pt>
                <c:pt idx="265">
                  <c:v>1.6288578510284399</c:v>
                </c:pt>
                <c:pt idx="266">
                  <c:v>1.59705430269241</c:v>
                </c:pt>
                <c:pt idx="267">
                  <c:v>1.6787555068731299</c:v>
                </c:pt>
                <c:pt idx="268">
                  <c:v>1.6940241679549199</c:v>
                </c:pt>
                <c:pt idx="269">
                  <c:v>1.6274577006697699</c:v>
                </c:pt>
                <c:pt idx="270">
                  <c:v>1.68902557343245</c:v>
                </c:pt>
                <c:pt idx="271">
                  <c:v>1.6475407406687701</c:v>
                </c:pt>
                <c:pt idx="272">
                  <c:v>1.69367250055075</c:v>
                </c:pt>
                <c:pt idx="273">
                  <c:v>1.6936045140028</c:v>
                </c:pt>
                <c:pt idx="274">
                  <c:v>1.52464183047414</c:v>
                </c:pt>
                <c:pt idx="275">
                  <c:v>1.5355124138295699</c:v>
                </c:pt>
                <c:pt idx="276">
                  <c:v>1.7233964055776601</c:v>
                </c:pt>
                <c:pt idx="277">
                  <c:v>1.72354876995087</c:v>
                </c:pt>
                <c:pt idx="278">
                  <c:v>1.7341746017336801</c:v>
                </c:pt>
                <c:pt idx="279">
                  <c:v>1.7502577975392299</c:v>
                </c:pt>
                <c:pt idx="280">
                  <c:v>1.6038624569773701</c:v>
                </c:pt>
                <c:pt idx="281">
                  <c:v>1.55372666195035</c:v>
                </c:pt>
                <c:pt idx="282">
                  <c:v>1.54694095253944</c:v>
                </c:pt>
                <c:pt idx="283">
                  <c:v>1.5265264548361299</c:v>
                </c:pt>
                <c:pt idx="284">
                  <c:v>1.61037687212229</c:v>
                </c:pt>
                <c:pt idx="285">
                  <c:v>1.6302710399031599</c:v>
                </c:pt>
                <c:pt idx="286">
                  <c:v>1.6061471775174101</c:v>
                </c:pt>
                <c:pt idx="287">
                  <c:v>1.80350188165903</c:v>
                </c:pt>
                <c:pt idx="288">
                  <c:v>1.6081314533948901</c:v>
                </c:pt>
                <c:pt idx="289">
                  <c:v>1.78279634565115</c:v>
                </c:pt>
                <c:pt idx="290">
                  <c:v>1.75691954791546</c:v>
                </c:pt>
                <c:pt idx="291">
                  <c:v>1.6292136162519499</c:v>
                </c:pt>
                <c:pt idx="292">
                  <c:v>1.7872877418994899</c:v>
                </c:pt>
                <c:pt idx="293">
                  <c:v>1.6548192128539101</c:v>
                </c:pt>
                <c:pt idx="294">
                  <c:v>1.72616466879845</c:v>
                </c:pt>
                <c:pt idx="295">
                  <c:v>1.8429927527904499</c:v>
                </c:pt>
                <c:pt idx="296">
                  <c:v>1.6633719205856301</c:v>
                </c:pt>
                <c:pt idx="297">
                  <c:v>1.6600165516138099</c:v>
                </c:pt>
                <c:pt idx="298">
                  <c:v>1.54820764437318</c:v>
                </c:pt>
                <c:pt idx="299">
                  <c:v>1.51623273268342</c:v>
                </c:pt>
                <c:pt idx="300">
                  <c:v>1.6864573583006901</c:v>
                </c:pt>
                <c:pt idx="301">
                  <c:v>1.77352968603373</c:v>
                </c:pt>
                <c:pt idx="302">
                  <c:v>1.5486027114093299</c:v>
                </c:pt>
                <c:pt idx="303">
                  <c:v>1.67946889996529</c:v>
                </c:pt>
                <c:pt idx="304">
                  <c:v>1.5322456136345901</c:v>
                </c:pt>
                <c:pt idx="305">
                  <c:v>1.6695948317647</c:v>
                </c:pt>
                <c:pt idx="306">
                  <c:v>1.70238576829433</c:v>
                </c:pt>
                <c:pt idx="307">
                  <c:v>1.64551213383675</c:v>
                </c:pt>
                <c:pt idx="308">
                  <c:v>1.6477815806865701</c:v>
                </c:pt>
                <c:pt idx="309">
                  <c:v>1.64670310914516</c:v>
                </c:pt>
                <c:pt idx="310">
                  <c:v>1.6478527337312701</c:v>
                </c:pt>
                <c:pt idx="311">
                  <c:v>1.67689956724644</c:v>
                </c:pt>
                <c:pt idx="312">
                  <c:v>1.8950192257762</c:v>
                </c:pt>
                <c:pt idx="313">
                  <c:v>1.75389423966408</c:v>
                </c:pt>
                <c:pt idx="314">
                  <c:v>1.7515303567051901</c:v>
                </c:pt>
                <c:pt idx="315">
                  <c:v>1.77908148616552</c:v>
                </c:pt>
                <c:pt idx="316">
                  <c:v>1.6474366188049301</c:v>
                </c:pt>
                <c:pt idx="317">
                  <c:v>1.7493836581707001</c:v>
                </c:pt>
                <c:pt idx="318">
                  <c:v>1.72477904707193</c:v>
                </c:pt>
                <c:pt idx="319">
                  <c:v>1.59738250076771</c:v>
                </c:pt>
                <c:pt idx="320">
                  <c:v>1.5730401501059501</c:v>
                </c:pt>
                <c:pt idx="321">
                  <c:v>1.6172653064131699</c:v>
                </c:pt>
                <c:pt idx="322">
                  <c:v>1.59860905259848</c:v>
                </c:pt>
                <c:pt idx="323">
                  <c:v>1.5576721169054499</c:v>
                </c:pt>
                <c:pt idx="324">
                  <c:v>1.7100777477025999</c:v>
                </c:pt>
                <c:pt idx="325">
                  <c:v>1.61986760795116</c:v>
                </c:pt>
                <c:pt idx="326">
                  <c:v>1.8781892955303201</c:v>
                </c:pt>
                <c:pt idx="327">
                  <c:v>1.70801170170307</c:v>
                </c:pt>
                <c:pt idx="328">
                  <c:v>1.7851455137133601</c:v>
                </c:pt>
                <c:pt idx="329">
                  <c:v>1.9188594073057199</c:v>
                </c:pt>
                <c:pt idx="330">
                  <c:v>1.82619523257017</c:v>
                </c:pt>
                <c:pt idx="331">
                  <c:v>1.7662376165389999</c:v>
                </c:pt>
                <c:pt idx="332">
                  <c:v>2.22040936350822</c:v>
                </c:pt>
                <c:pt idx="333">
                  <c:v>2.0301869139075301</c:v>
                </c:pt>
                <c:pt idx="334">
                  <c:v>1.80467683821917</c:v>
                </c:pt>
                <c:pt idx="335">
                  <c:v>2.10866648703814</c:v>
                </c:pt>
                <c:pt idx="336">
                  <c:v>1.87478605657816</c:v>
                </c:pt>
                <c:pt idx="337">
                  <c:v>2.1619167178869199</c:v>
                </c:pt>
                <c:pt idx="338">
                  <c:v>2.2154236212372802</c:v>
                </c:pt>
                <c:pt idx="339">
                  <c:v>2.12734621018171</c:v>
                </c:pt>
                <c:pt idx="340">
                  <c:v>2.2620454430580099</c:v>
                </c:pt>
                <c:pt idx="341">
                  <c:v>2.4930680170655299</c:v>
                </c:pt>
                <c:pt idx="342">
                  <c:v>1.94242428988218</c:v>
                </c:pt>
                <c:pt idx="343">
                  <c:v>2.60427575558424</c:v>
                </c:pt>
                <c:pt idx="344">
                  <c:v>2.4274816736578901</c:v>
                </c:pt>
                <c:pt idx="345">
                  <c:v>2.13405601680279</c:v>
                </c:pt>
                <c:pt idx="346">
                  <c:v>1.79267898201942</c:v>
                </c:pt>
                <c:pt idx="347">
                  <c:v>2.0180521532893199</c:v>
                </c:pt>
                <c:pt idx="348">
                  <c:v>2.3473052307963398</c:v>
                </c:pt>
                <c:pt idx="349">
                  <c:v>2.5845501571893701</c:v>
                </c:pt>
                <c:pt idx="350">
                  <c:v>2.38553546369076</c:v>
                </c:pt>
                <c:pt idx="351">
                  <c:v>2.3951837792992601</c:v>
                </c:pt>
                <c:pt idx="352">
                  <c:v>2.5884184986352898</c:v>
                </c:pt>
                <c:pt idx="353">
                  <c:v>2.78698112815619</c:v>
                </c:pt>
                <c:pt idx="354">
                  <c:v>2.12979428470135</c:v>
                </c:pt>
                <c:pt idx="355">
                  <c:v>2.2213280200958301</c:v>
                </c:pt>
                <c:pt idx="356">
                  <c:v>2.4950379505753499</c:v>
                </c:pt>
                <c:pt idx="357">
                  <c:v>2.2615110501647</c:v>
                </c:pt>
                <c:pt idx="358">
                  <c:v>2.1242259070277201</c:v>
                </c:pt>
                <c:pt idx="359">
                  <c:v>2.3155678063631102</c:v>
                </c:pt>
                <c:pt idx="360">
                  <c:v>1.9869914278387999</c:v>
                </c:pt>
                <c:pt idx="361">
                  <c:v>1.69984214007854</c:v>
                </c:pt>
                <c:pt idx="362">
                  <c:v>2.1971693262457799</c:v>
                </c:pt>
                <c:pt idx="363">
                  <c:v>1.7337497323751401</c:v>
                </c:pt>
                <c:pt idx="364">
                  <c:v>2.00865212827921</c:v>
                </c:pt>
                <c:pt idx="365">
                  <c:v>1.9377285614609701</c:v>
                </c:pt>
                <c:pt idx="366">
                  <c:v>1.9176589325070399</c:v>
                </c:pt>
                <c:pt idx="367">
                  <c:v>1.74650084227324</c:v>
                </c:pt>
                <c:pt idx="368">
                  <c:v>2.0654259249567999</c:v>
                </c:pt>
                <c:pt idx="369">
                  <c:v>2.0248673856258401</c:v>
                </c:pt>
                <c:pt idx="370">
                  <c:v>2.1359525620937299</c:v>
                </c:pt>
                <c:pt idx="371">
                  <c:v>3.2063059508800502</c:v>
                </c:pt>
                <c:pt idx="372">
                  <c:v>2.5273561477661102</c:v>
                </c:pt>
                <c:pt idx="373">
                  <c:v>2.0455665886402099</c:v>
                </c:pt>
                <c:pt idx="374">
                  <c:v>2.3193903267383602</c:v>
                </c:pt>
                <c:pt idx="375">
                  <c:v>2.12926920503378</c:v>
                </c:pt>
                <c:pt idx="376">
                  <c:v>2.3534746840596199</c:v>
                </c:pt>
                <c:pt idx="377">
                  <c:v>2.1993082016706502</c:v>
                </c:pt>
                <c:pt idx="378">
                  <c:v>2.0167412236332898</c:v>
                </c:pt>
                <c:pt idx="379">
                  <c:v>2.5490716099739101</c:v>
                </c:pt>
                <c:pt idx="380">
                  <c:v>2.21084002405405</c:v>
                </c:pt>
                <c:pt idx="381">
                  <c:v>2.42678616195917</c:v>
                </c:pt>
                <c:pt idx="382">
                  <c:v>1.9425330683588999</c:v>
                </c:pt>
                <c:pt idx="383">
                  <c:v>2.4453446269035299</c:v>
                </c:pt>
                <c:pt idx="384">
                  <c:v>2.1465919911861402</c:v>
                </c:pt>
                <c:pt idx="385">
                  <c:v>2.2441087290644601</c:v>
                </c:pt>
                <c:pt idx="386">
                  <c:v>2.2402619943022701</c:v>
                </c:pt>
                <c:pt idx="387">
                  <c:v>2.3848295211792001</c:v>
                </c:pt>
                <c:pt idx="388">
                  <c:v>2.8560154139995602</c:v>
                </c:pt>
                <c:pt idx="389">
                  <c:v>3.21975834667683</c:v>
                </c:pt>
                <c:pt idx="390">
                  <c:v>2.7627935633063299</c:v>
                </c:pt>
                <c:pt idx="391">
                  <c:v>3.5821739584207499</c:v>
                </c:pt>
                <c:pt idx="392">
                  <c:v>3.0037000775337201</c:v>
                </c:pt>
                <c:pt idx="393">
                  <c:v>2.80559044331312</c:v>
                </c:pt>
                <c:pt idx="394">
                  <c:v>2.47882977128029</c:v>
                </c:pt>
                <c:pt idx="395">
                  <c:v>2.3031678050756499</c:v>
                </c:pt>
                <c:pt idx="396">
                  <c:v>2.7927545830607401</c:v>
                </c:pt>
                <c:pt idx="397">
                  <c:v>2.3295467719435701</c:v>
                </c:pt>
                <c:pt idx="398">
                  <c:v>2.5486625730991399</c:v>
                </c:pt>
                <c:pt idx="399">
                  <c:v>2.1200308576226199</c:v>
                </c:pt>
                <c:pt idx="400">
                  <c:v>2.3514898493885998</c:v>
                </c:pt>
                <c:pt idx="401">
                  <c:v>1.7686394974589299</c:v>
                </c:pt>
                <c:pt idx="402">
                  <c:v>1.7596170306205701</c:v>
                </c:pt>
                <c:pt idx="403">
                  <c:v>1.8635107204318</c:v>
                </c:pt>
                <c:pt idx="404">
                  <c:v>1.73339601606131</c:v>
                </c:pt>
                <c:pt idx="405">
                  <c:v>1.7020547762513201</c:v>
                </c:pt>
                <c:pt idx="406">
                  <c:v>1.7233362421393399</c:v>
                </c:pt>
                <c:pt idx="407">
                  <c:v>1.7807580530643501</c:v>
                </c:pt>
                <c:pt idx="408">
                  <c:v>2.1261937916278799</c:v>
                </c:pt>
                <c:pt idx="409">
                  <c:v>1.9685165956616399</c:v>
                </c:pt>
                <c:pt idx="410">
                  <c:v>1.9408518448472001</c:v>
                </c:pt>
                <c:pt idx="411">
                  <c:v>1.82285886257887</c:v>
                </c:pt>
                <c:pt idx="412">
                  <c:v>1.6324445605278</c:v>
                </c:pt>
                <c:pt idx="413">
                  <c:v>1.73176247626543</c:v>
                </c:pt>
                <c:pt idx="414">
                  <c:v>1.71342641115189</c:v>
                </c:pt>
                <c:pt idx="415">
                  <c:v>1.97199434041977</c:v>
                </c:pt>
                <c:pt idx="416">
                  <c:v>1.93379670381546</c:v>
                </c:pt>
                <c:pt idx="417">
                  <c:v>1.9764294847846</c:v>
                </c:pt>
                <c:pt idx="418">
                  <c:v>2.2137273102998698</c:v>
                </c:pt>
                <c:pt idx="419">
                  <c:v>2.0144982263445899</c:v>
                </c:pt>
                <c:pt idx="420">
                  <c:v>1.8173767253756501</c:v>
                </c:pt>
                <c:pt idx="421">
                  <c:v>1.96762513369322</c:v>
                </c:pt>
                <c:pt idx="422">
                  <c:v>1.90514419227839</c:v>
                </c:pt>
                <c:pt idx="423">
                  <c:v>1.8363928422331799</c:v>
                </c:pt>
                <c:pt idx="424">
                  <c:v>1.96059457957745</c:v>
                </c:pt>
                <c:pt idx="425">
                  <c:v>1.74678545445204</c:v>
                </c:pt>
                <c:pt idx="426">
                  <c:v>1.7114002257585501</c:v>
                </c:pt>
                <c:pt idx="427">
                  <c:v>1.8221024423837699</c:v>
                </c:pt>
                <c:pt idx="428">
                  <c:v>1.7881430685520201</c:v>
                </c:pt>
                <c:pt idx="429">
                  <c:v>1.5967002138495401</c:v>
                </c:pt>
                <c:pt idx="430">
                  <c:v>1.58234983682632</c:v>
                </c:pt>
                <c:pt idx="431">
                  <c:v>1.4596220105886499</c:v>
                </c:pt>
                <c:pt idx="432">
                  <c:v>1.52071788907051</c:v>
                </c:pt>
                <c:pt idx="433">
                  <c:v>1.5468025580048601</c:v>
                </c:pt>
                <c:pt idx="434">
                  <c:v>1.4832686632871599</c:v>
                </c:pt>
                <c:pt idx="435">
                  <c:v>1.45400278270245</c:v>
                </c:pt>
                <c:pt idx="436">
                  <c:v>1.47023377940059</c:v>
                </c:pt>
                <c:pt idx="437">
                  <c:v>1.5979574993252801</c:v>
                </c:pt>
                <c:pt idx="438">
                  <c:v>1.6052724793553399</c:v>
                </c:pt>
                <c:pt idx="439">
                  <c:v>1.67613867670298</c:v>
                </c:pt>
                <c:pt idx="440">
                  <c:v>1.7465546727180501</c:v>
                </c:pt>
                <c:pt idx="441">
                  <c:v>1.7323173582553899</c:v>
                </c:pt>
                <c:pt idx="442">
                  <c:v>1.6797037795186001</c:v>
                </c:pt>
                <c:pt idx="443">
                  <c:v>1.63810662925243</c:v>
                </c:pt>
                <c:pt idx="444">
                  <c:v>1.8316406756639501</c:v>
                </c:pt>
                <c:pt idx="445">
                  <c:v>2.1860895678400998</c:v>
                </c:pt>
                <c:pt idx="446">
                  <c:v>2.1708616986870801</c:v>
                </c:pt>
                <c:pt idx="447">
                  <c:v>1.83005519211292</c:v>
                </c:pt>
                <c:pt idx="448">
                  <c:v>2.10268311202526</c:v>
                </c:pt>
                <c:pt idx="449">
                  <c:v>1.80332511663437</c:v>
                </c:pt>
                <c:pt idx="450">
                  <c:v>2.0232258364558202</c:v>
                </c:pt>
                <c:pt idx="451">
                  <c:v>1.8909396603703501</c:v>
                </c:pt>
                <c:pt idx="452">
                  <c:v>1.98459234088659</c:v>
                </c:pt>
                <c:pt idx="453">
                  <c:v>1.9236896187067001</c:v>
                </c:pt>
                <c:pt idx="454">
                  <c:v>1.81862600147724</c:v>
                </c:pt>
                <c:pt idx="455">
                  <c:v>1.7320966348052</c:v>
                </c:pt>
                <c:pt idx="456">
                  <c:v>1.8388349562883399</c:v>
                </c:pt>
                <c:pt idx="457">
                  <c:v>1.7676318064331999</c:v>
                </c:pt>
                <c:pt idx="458">
                  <c:v>1.8835537135600999</c:v>
                </c:pt>
                <c:pt idx="459">
                  <c:v>1.83206647634506</c:v>
                </c:pt>
                <c:pt idx="460">
                  <c:v>1.91599912941456</c:v>
                </c:pt>
                <c:pt idx="461">
                  <c:v>1.9194059073925001</c:v>
                </c:pt>
                <c:pt idx="462">
                  <c:v>1.90363992005587</c:v>
                </c:pt>
                <c:pt idx="463">
                  <c:v>1.68401263654232</c:v>
                </c:pt>
                <c:pt idx="464">
                  <c:v>1.9491724669933299</c:v>
                </c:pt>
                <c:pt idx="465">
                  <c:v>1.7707696184516</c:v>
                </c:pt>
                <c:pt idx="466">
                  <c:v>2.4672865867614702</c:v>
                </c:pt>
                <c:pt idx="467">
                  <c:v>2.7882115915417698</c:v>
                </c:pt>
                <c:pt idx="468">
                  <c:v>2.8252093121409398</c:v>
                </c:pt>
                <c:pt idx="469">
                  <c:v>2.63479333370924</c:v>
                </c:pt>
                <c:pt idx="470">
                  <c:v>2.3261114954948399</c:v>
                </c:pt>
                <c:pt idx="471">
                  <c:v>1.9510900601744701</c:v>
                </c:pt>
                <c:pt idx="472">
                  <c:v>1.86271443963051</c:v>
                </c:pt>
                <c:pt idx="473">
                  <c:v>2.8825154528021799</c:v>
                </c:pt>
                <c:pt idx="474">
                  <c:v>2.3044843226671201</c:v>
                </c:pt>
                <c:pt idx="475">
                  <c:v>2.4484490975737598</c:v>
                </c:pt>
                <c:pt idx="476">
                  <c:v>3.1652130186557801</c:v>
                </c:pt>
                <c:pt idx="477">
                  <c:v>2.3420069366693501</c:v>
                </c:pt>
                <c:pt idx="478">
                  <c:v>3.2267514616251001</c:v>
                </c:pt>
                <c:pt idx="479">
                  <c:v>2.3500209674239199</c:v>
                </c:pt>
                <c:pt idx="480">
                  <c:v>2.2342203184962299</c:v>
                </c:pt>
                <c:pt idx="481">
                  <c:v>2.28034909814596</c:v>
                </c:pt>
                <c:pt idx="482">
                  <c:v>2.5001157075166698</c:v>
                </c:pt>
                <c:pt idx="483">
                  <c:v>2.3747898638248399</c:v>
                </c:pt>
                <c:pt idx="484">
                  <c:v>2.4558112025260899</c:v>
                </c:pt>
                <c:pt idx="485">
                  <c:v>2.12147999554873</c:v>
                </c:pt>
                <c:pt idx="486">
                  <c:v>2.93862149119377</c:v>
                </c:pt>
                <c:pt idx="487">
                  <c:v>3.2379254698753401</c:v>
                </c:pt>
                <c:pt idx="488">
                  <c:v>3.1006835401058201</c:v>
                </c:pt>
                <c:pt idx="489">
                  <c:v>4.0462385863065702</c:v>
                </c:pt>
                <c:pt idx="490">
                  <c:v>3.15432213246822</c:v>
                </c:pt>
                <c:pt idx="491">
                  <c:v>3.7659391760826102</c:v>
                </c:pt>
                <c:pt idx="492">
                  <c:v>3.8682114332914401</c:v>
                </c:pt>
                <c:pt idx="493">
                  <c:v>3.6681760102510501</c:v>
                </c:pt>
                <c:pt idx="494">
                  <c:v>4.4256299734115601</c:v>
                </c:pt>
                <c:pt idx="495">
                  <c:v>2.2543575614690798</c:v>
                </c:pt>
                <c:pt idx="496">
                  <c:v>2.9952468350529702</c:v>
                </c:pt>
                <c:pt idx="497">
                  <c:v>2.3827612400054901</c:v>
                </c:pt>
                <c:pt idx="498">
                  <c:v>3.0490646138787301</c:v>
                </c:pt>
                <c:pt idx="499">
                  <c:v>1.7495898529887199</c:v>
                </c:pt>
                <c:pt idx="500">
                  <c:v>1.7897890880703899</c:v>
                </c:pt>
                <c:pt idx="501">
                  <c:v>1.80703494697809</c:v>
                </c:pt>
                <c:pt idx="502">
                  <c:v>2.0172545686364201</c:v>
                </c:pt>
                <c:pt idx="503">
                  <c:v>1.75436399877071</c:v>
                </c:pt>
                <c:pt idx="504">
                  <c:v>2.07863692194223</c:v>
                </c:pt>
                <c:pt idx="505">
                  <c:v>2.6422390714287798</c:v>
                </c:pt>
                <c:pt idx="506">
                  <c:v>2.61709671467543</c:v>
                </c:pt>
                <c:pt idx="507">
                  <c:v>1.9454276189208</c:v>
                </c:pt>
                <c:pt idx="508">
                  <c:v>2.9326414689421698</c:v>
                </c:pt>
                <c:pt idx="509">
                  <c:v>2.4516122415661799</c:v>
                </c:pt>
                <c:pt idx="510">
                  <c:v>2.6483815163373898</c:v>
                </c:pt>
                <c:pt idx="511">
                  <c:v>2.1847112104296702</c:v>
                </c:pt>
                <c:pt idx="512">
                  <c:v>2.8264703229069701</c:v>
                </c:pt>
                <c:pt idx="513">
                  <c:v>2.6927651837468098</c:v>
                </c:pt>
                <c:pt idx="514">
                  <c:v>2.70383544266224</c:v>
                </c:pt>
                <c:pt idx="515">
                  <c:v>2.6859054341912301</c:v>
                </c:pt>
                <c:pt idx="516">
                  <c:v>2.2799814119935</c:v>
                </c:pt>
                <c:pt idx="517">
                  <c:v>2.8660969808697701</c:v>
                </c:pt>
                <c:pt idx="518">
                  <c:v>2.7624752372503298</c:v>
                </c:pt>
                <c:pt idx="519">
                  <c:v>2.7777161449193999</c:v>
                </c:pt>
                <c:pt idx="520">
                  <c:v>2.13844701647758</c:v>
                </c:pt>
                <c:pt idx="521">
                  <c:v>2.9584012925624799</c:v>
                </c:pt>
                <c:pt idx="522">
                  <c:v>2.3443641141057001</c:v>
                </c:pt>
                <c:pt idx="523">
                  <c:v>2.3120051249861699</c:v>
                </c:pt>
                <c:pt idx="524">
                  <c:v>2.4244319647550601</c:v>
                </c:pt>
                <c:pt idx="525">
                  <c:v>2.3968361318111402</c:v>
                </c:pt>
                <c:pt idx="526">
                  <c:v>2.3801587522029899</c:v>
                </c:pt>
                <c:pt idx="527">
                  <c:v>2.7780527248978601</c:v>
                </c:pt>
                <c:pt idx="528">
                  <c:v>2.4540314450860001</c:v>
                </c:pt>
                <c:pt idx="529">
                  <c:v>2.1076608449220702</c:v>
                </c:pt>
                <c:pt idx="530">
                  <c:v>2.5390354916453401</c:v>
                </c:pt>
                <c:pt idx="531">
                  <c:v>2.3448830470442799</c:v>
                </c:pt>
                <c:pt idx="532">
                  <c:v>2.78494339436293</c:v>
                </c:pt>
                <c:pt idx="533">
                  <c:v>2.78787631541491</c:v>
                </c:pt>
                <c:pt idx="534">
                  <c:v>2.9139703139662698</c:v>
                </c:pt>
                <c:pt idx="535">
                  <c:v>2.8369946405291602</c:v>
                </c:pt>
                <c:pt idx="536">
                  <c:v>2.7528231963515299</c:v>
                </c:pt>
                <c:pt idx="537">
                  <c:v>2.2058926522731799</c:v>
                </c:pt>
                <c:pt idx="538">
                  <c:v>2.6105891913175601</c:v>
                </c:pt>
                <c:pt idx="539">
                  <c:v>2.4623584002256398</c:v>
                </c:pt>
                <c:pt idx="540">
                  <c:v>2.7129065245389898</c:v>
                </c:pt>
                <c:pt idx="541">
                  <c:v>2.5372376665473002</c:v>
                </c:pt>
                <c:pt idx="542">
                  <c:v>2.2131172940135002</c:v>
                </c:pt>
                <c:pt idx="543">
                  <c:v>1.6156597062945399</c:v>
                </c:pt>
                <c:pt idx="544">
                  <c:v>1.87226459383965</c:v>
                </c:pt>
                <c:pt idx="545">
                  <c:v>1.56389009207487</c:v>
                </c:pt>
                <c:pt idx="546">
                  <c:v>1.50247355923057</c:v>
                </c:pt>
                <c:pt idx="547">
                  <c:v>1.50739224627614</c:v>
                </c:pt>
                <c:pt idx="548">
                  <c:v>1.6459483653307001</c:v>
                </c:pt>
                <c:pt idx="549">
                  <c:v>1.56528204679489</c:v>
                </c:pt>
                <c:pt idx="550">
                  <c:v>1.65348295122385</c:v>
                </c:pt>
                <c:pt idx="551">
                  <c:v>1.65285840630531</c:v>
                </c:pt>
                <c:pt idx="552">
                  <c:v>1.58585160970688</c:v>
                </c:pt>
                <c:pt idx="553">
                  <c:v>1.54366502538323</c:v>
                </c:pt>
                <c:pt idx="554">
                  <c:v>1.5622450038790701</c:v>
                </c:pt>
                <c:pt idx="555">
                  <c:v>1.3680697418749299</c:v>
                </c:pt>
                <c:pt idx="556">
                  <c:v>1.64578668773174</c:v>
                </c:pt>
                <c:pt idx="557">
                  <c:v>1.5742354094982101</c:v>
                </c:pt>
                <c:pt idx="558">
                  <c:v>1.5095476061105699</c:v>
                </c:pt>
                <c:pt idx="559">
                  <c:v>1.3924542814493199</c:v>
                </c:pt>
                <c:pt idx="560">
                  <c:v>1.3505467213690301</c:v>
                </c:pt>
                <c:pt idx="561">
                  <c:v>1.2792986817657901</c:v>
                </c:pt>
                <c:pt idx="562">
                  <c:v>1.44132412970066</c:v>
                </c:pt>
                <c:pt idx="563">
                  <c:v>1.7833294346928601</c:v>
                </c:pt>
                <c:pt idx="564">
                  <c:v>2.1844945847988102</c:v>
                </c:pt>
                <c:pt idx="565">
                  <c:v>1.9340427592396701</c:v>
                </c:pt>
                <c:pt idx="566">
                  <c:v>1.9886041060090101</c:v>
                </c:pt>
                <c:pt idx="567">
                  <c:v>2.0706269890070002</c:v>
                </c:pt>
                <c:pt idx="568">
                  <c:v>1.5885589644312901</c:v>
                </c:pt>
                <c:pt idx="569">
                  <c:v>1.6221102327108401</c:v>
                </c:pt>
                <c:pt idx="570">
                  <c:v>2.0268965512514101</c:v>
                </c:pt>
                <c:pt idx="571">
                  <c:v>1.66293233633041</c:v>
                </c:pt>
                <c:pt idx="572">
                  <c:v>1.71096902340651</c:v>
                </c:pt>
                <c:pt idx="573">
                  <c:v>1.9546689465642</c:v>
                </c:pt>
                <c:pt idx="574">
                  <c:v>1.8640341237187401</c:v>
                </c:pt>
                <c:pt idx="575">
                  <c:v>1.5869103372097</c:v>
                </c:pt>
                <c:pt idx="576">
                  <c:v>1.4228008687496201</c:v>
                </c:pt>
                <c:pt idx="577">
                  <c:v>1.4151487499475499</c:v>
                </c:pt>
                <c:pt idx="578">
                  <c:v>1.48750254884362</c:v>
                </c:pt>
                <c:pt idx="579">
                  <c:v>1.6086615622043601</c:v>
                </c:pt>
                <c:pt idx="580">
                  <c:v>1.9751230254769301</c:v>
                </c:pt>
                <c:pt idx="581">
                  <c:v>1.89291276037693</c:v>
                </c:pt>
                <c:pt idx="582">
                  <c:v>1.67593900114298</c:v>
                </c:pt>
                <c:pt idx="583">
                  <c:v>1.3610081747174301</c:v>
                </c:pt>
                <c:pt idx="584">
                  <c:v>1.84494368731976</c:v>
                </c:pt>
                <c:pt idx="585">
                  <c:v>1.7462870106101001</c:v>
                </c:pt>
                <c:pt idx="586">
                  <c:v>1.96844283491373</c:v>
                </c:pt>
                <c:pt idx="587">
                  <c:v>1.8107347190380101</c:v>
                </c:pt>
                <c:pt idx="588">
                  <c:v>2.0058328285813301</c:v>
                </c:pt>
                <c:pt idx="589">
                  <c:v>2.2832361981272702</c:v>
                </c:pt>
                <c:pt idx="590">
                  <c:v>2.0720526576042202</c:v>
                </c:pt>
                <c:pt idx="591">
                  <c:v>2.18189544975758</c:v>
                </c:pt>
                <c:pt idx="592">
                  <c:v>2.1433712914586098</c:v>
                </c:pt>
                <c:pt idx="593">
                  <c:v>2.0198129117488901</c:v>
                </c:pt>
                <c:pt idx="594">
                  <c:v>2.3090168833732601</c:v>
                </c:pt>
                <c:pt idx="595">
                  <c:v>2.0357994362711902</c:v>
                </c:pt>
                <c:pt idx="596">
                  <c:v>2.4007499217987101</c:v>
                </c:pt>
                <c:pt idx="597">
                  <c:v>2.0287649706006099</c:v>
                </c:pt>
                <c:pt idx="598">
                  <c:v>1.8305836245417599</c:v>
                </c:pt>
                <c:pt idx="599">
                  <c:v>2.1292079240083699</c:v>
                </c:pt>
                <c:pt idx="600">
                  <c:v>1.98085960000753</c:v>
                </c:pt>
                <c:pt idx="601">
                  <c:v>1.88168566673994</c:v>
                </c:pt>
                <c:pt idx="602">
                  <c:v>2.1182483062148099</c:v>
                </c:pt>
                <c:pt idx="603">
                  <c:v>2.0118704065680499</c:v>
                </c:pt>
                <c:pt idx="604">
                  <c:v>1.62069983780384</c:v>
                </c:pt>
                <c:pt idx="605">
                  <c:v>1.6358599066734301</c:v>
                </c:pt>
                <c:pt idx="606">
                  <c:v>2.2184731438755998</c:v>
                </c:pt>
                <c:pt idx="607">
                  <c:v>2.0721299573779102</c:v>
                </c:pt>
                <c:pt idx="608">
                  <c:v>2.0320869982242602</c:v>
                </c:pt>
                <c:pt idx="609">
                  <c:v>1.4301663264632201</c:v>
                </c:pt>
                <c:pt idx="610">
                  <c:v>1.8947487697005301</c:v>
                </c:pt>
                <c:pt idx="611">
                  <c:v>1.61642394959927</c:v>
                </c:pt>
                <c:pt idx="612">
                  <c:v>1.7559699714183801</c:v>
                </c:pt>
                <c:pt idx="613">
                  <c:v>1.91200952976942</c:v>
                </c:pt>
                <c:pt idx="614">
                  <c:v>1.6362665221095101</c:v>
                </c:pt>
                <c:pt idx="615">
                  <c:v>2.3242967203259499</c:v>
                </c:pt>
                <c:pt idx="616">
                  <c:v>1.5821760520339001</c:v>
                </c:pt>
                <c:pt idx="617">
                  <c:v>1.9518524408340501</c:v>
                </c:pt>
                <c:pt idx="618">
                  <c:v>2.11847666651011</c:v>
                </c:pt>
                <c:pt idx="619">
                  <c:v>1.76001861691475</c:v>
                </c:pt>
                <c:pt idx="620">
                  <c:v>2.2688811644911802</c:v>
                </c:pt>
                <c:pt idx="621">
                  <c:v>2.0796215161681202</c:v>
                </c:pt>
                <c:pt idx="622">
                  <c:v>2.0602583885192902</c:v>
                </c:pt>
                <c:pt idx="623">
                  <c:v>2.62218620628119</c:v>
                </c:pt>
                <c:pt idx="624">
                  <c:v>2.7446284890174901</c:v>
                </c:pt>
                <c:pt idx="625">
                  <c:v>2.6969460770487799</c:v>
                </c:pt>
                <c:pt idx="626">
                  <c:v>2.3832805454731001</c:v>
                </c:pt>
                <c:pt idx="627">
                  <c:v>2.5517875328659998</c:v>
                </c:pt>
                <c:pt idx="628">
                  <c:v>2.39391904324293</c:v>
                </c:pt>
                <c:pt idx="629">
                  <c:v>1.87482703477144</c:v>
                </c:pt>
                <c:pt idx="630">
                  <c:v>2.1019622683525099</c:v>
                </c:pt>
                <c:pt idx="631">
                  <c:v>2.06758882850409</c:v>
                </c:pt>
                <c:pt idx="632">
                  <c:v>2.4754565209150301</c:v>
                </c:pt>
                <c:pt idx="633">
                  <c:v>2.5809023529291202</c:v>
                </c:pt>
                <c:pt idx="634">
                  <c:v>2.9347036033868799</c:v>
                </c:pt>
                <c:pt idx="635">
                  <c:v>3.1736530363559701</c:v>
                </c:pt>
                <c:pt idx="636">
                  <c:v>2.52417903393507</c:v>
                </c:pt>
                <c:pt idx="637">
                  <c:v>3.07468250393867</c:v>
                </c:pt>
                <c:pt idx="638">
                  <c:v>2.5363426655530898</c:v>
                </c:pt>
                <c:pt idx="639">
                  <c:v>2.7456758543849</c:v>
                </c:pt>
                <c:pt idx="640">
                  <c:v>2.3871250450611101</c:v>
                </c:pt>
                <c:pt idx="641">
                  <c:v>3.0234586447477301</c:v>
                </c:pt>
                <c:pt idx="642">
                  <c:v>3.1127298250794402</c:v>
                </c:pt>
                <c:pt idx="643">
                  <c:v>3.11325285583735</c:v>
                </c:pt>
                <c:pt idx="644">
                  <c:v>2.4516703560948399</c:v>
                </c:pt>
                <c:pt idx="645">
                  <c:v>2.6646278798580201</c:v>
                </c:pt>
                <c:pt idx="646">
                  <c:v>2.7384968474507301</c:v>
                </c:pt>
                <c:pt idx="647">
                  <c:v>3.37452925741673</c:v>
                </c:pt>
                <c:pt idx="648">
                  <c:v>2.94903609901667</c:v>
                </c:pt>
                <c:pt idx="649">
                  <c:v>2.99280136823654</c:v>
                </c:pt>
                <c:pt idx="650">
                  <c:v>2.5407237932086</c:v>
                </c:pt>
                <c:pt idx="651">
                  <c:v>2.7816571295261401</c:v>
                </c:pt>
                <c:pt idx="652">
                  <c:v>3.5941634327173202</c:v>
                </c:pt>
                <c:pt idx="653">
                  <c:v>2.9936628416180602</c:v>
                </c:pt>
                <c:pt idx="654">
                  <c:v>3.13338674604893</c:v>
                </c:pt>
                <c:pt idx="655">
                  <c:v>3.7953414022922498</c:v>
                </c:pt>
                <c:pt idx="656">
                  <c:v>3.0855700373649602</c:v>
                </c:pt>
                <c:pt idx="657">
                  <c:v>3.2424036413431199</c:v>
                </c:pt>
                <c:pt idx="658">
                  <c:v>3.0981412157416299</c:v>
                </c:pt>
                <c:pt idx="659">
                  <c:v>2.7705097571015398</c:v>
                </c:pt>
                <c:pt idx="660">
                  <c:v>2.9442243278026599</c:v>
                </c:pt>
                <c:pt idx="661">
                  <c:v>2.9524205252528199</c:v>
                </c:pt>
                <c:pt idx="662">
                  <c:v>3.58730517327785</c:v>
                </c:pt>
                <c:pt idx="663">
                  <c:v>2.4212820455431898</c:v>
                </c:pt>
                <c:pt idx="664">
                  <c:v>2.6486940681934401</c:v>
                </c:pt>
                <c:pt idx="665">
                  <c:v>2.1695923060178801</c:v>
                </c:pt>
                <c:pt idx="666">
                  <c:v>3.0067242681980102</c:v>
                </c:pt>
                <c:pt idx="667">
                  <c:v>2.9466869309544599</c:v>
                </c:pt>
                <c:pt idx="668">
                  <c:v>3.25782299041748</c:v>
                </c:pt>
                <c:pt idx="669">
                  <c:v>3.7899363785982101</c:v>
                </c:pt>
                <c:pt idx="670">
                  <c:v>3.9409771561622602</c:v>
                </c:pt>
                <c:pt idx="671">
                  <c:v>3.7487354129552801</c:v>
                </c:pt>
                <c:pt idx="672">
                  <c:v>3.6531962454319</c:v>
                </c:pt>
                <c:pt idx="673">
                  <c:v>3.3913929015397999</c:v>
                </c:pt>
                <c:pt idx="674">
                  <c:v>3.5650357604026799</c:v>
                </c:pt>
                <c:pt idx="675">
                  <c:v>3.7123017013072999</c:v>
                </c:pt>
                <c:pt idx="676">
                  <c:v>4.4464226812124297</c:v>
                </c:pt>
                <c:pt idx="677">
                  <c:v>3.96034047007561</c:v>
                </c:pt>
                <c:pt idx="678">
                  <c:v>4.1977491229772603</c:v>
                </c:pt>
                <c:pt idx="679">
                  <c:v>2.78776623308659</c:v>
                </c:pt>
                <c:pt idx="680">
                  <c:v>3.4608706831932099</c:v>
                </c:pt>
                <c:pt idx="681">
                  <c:v>3.79124991595745</c:v>
                </c:pt>
                <c:pt idx="682">
                  <c:v>3.1328745186328901</c:v>
                </c:pt>
                <c:pt idx="683">
                  <c:v>3.7438143044710199</c:v>
                </c:pt>
                <c:pt idx="684">
                  <c:v>3.2447837293148001</c:v>
                </c:pt>
                <c:pt idx="685">
                  <c:v>3.2080747187137599</c:v>
                </c:pt>
                <c:pt idx="686">
                  <c:v>3.1675238162279098</c:v>
                </c:pt>
                <c:pt idx="687">
                  <c:v>2.7766456827521302</c:v>
                </c:pt>
                <c:pt idx="688">
                  <c:v>2.83025745302439</c:v>
                </c:pt>
                <c:pt idx="689">
                  <c:v>2.5401365011930501</c:v>
                </c:pt>
                <c:pt idx="690">
                  <c:v>2.2144105285406099</c:v>
                </c:pt>
                <c:pt idx="691">
                  <c:v>2.6363575831055601</c:v>
                </c:pt>
                <c:pt idx="692">
                  <c:v>2.2495556622743602</c:v>
                </c:pt>
                <c:pt idx="693">
                  <c:v>2.20503900200129</c:v>
                </c:pt>
                <c:pt idx="694">
                  <c:v>1.9527034834027299</c:v>
                </c:pt>
                <c:pt idx="695">
                  <c:v>2.0732080563902899</c:v>
                </c:pt>
                <c:pt idx="696">
                  <c:v>2.5853071361780202</c:v>
                </c:pt>
                <c:pt idx="697">
                  <c:v>2.25965715944767</c:v>
                </c:pt>
                <c:pt idx="698">
                  <c:v>2.5911904871463798</c:v>
                </c:pt>
                <c:pt idx="699">
                  <c:v>2.09272410720587</c:v>
                </c:pt>
                <c:pt idx="700">
                  <c:v>2.6181058958172798</c:v>
                </c:pt>
                <c:pt idx="701">
                  <c:v>2.1194495260715498</c:v>
                </c:pt>
                <c:pt idx="702">
                  <c:v>2.1116901189088799</c:v>
                </c:pt>
                <c:pt idx="703">
                  <c:v>2.2742705419659601</c:v>
                </c:pt>
                <c:pt idx="704">
                  <c:v>2.08231266587973</c:v>
                </c:pt>
                <c:pt idx="705">
                  <c:v>2.6866920292377499</c:v>
                </c:pt>
                <c:pt idx="706">
                  <c:v>1.8458301201462699</c:v>
                </c:pt>
                <c:pt idx="707">
                  <c:v>1.6571082174778</c:v>
                </c:pt>
                <c:pt idx="708">
                  <c:v>2.3860778659582098</c:v>
                </c:pt>
                <c:pt idx="709">
                  <c:v>1.9519431516528101</c:v>
                </c:pt>
                <c:pt idx="710">
                  <c:v>2.3025106638669999</c:v>
                </c:pt>
                <c:pt idx="711">
                  <c:v>2.2395681589841798</c:v>
                </c:pt>
                <c:pt idx="712">
                  <c:v>1.8205240368843101</c:v>
                </c:pt>
                <c:pt idx="713">
                  <c:v>2.0297426730394399</c:v>
                </c:pt>
                <c:pt idx="714">
                  <c:v>1.8141275271773301</c:v>
                </c:pt>
                <c:pt idx="715">
                  <c:v>1.8172690644860301</c:v>
                </c:pt>
                <c:pt idx="716">
                  <c:v>2.3033447563648202</c:v>
                </c:pt>
                <c:pt idx="717">
                  <c:v>1.73773188143969</c:v>
                </c:pt>
                <c:pt idx="718">
                  <c:v>1.5078962780535199</c:v>
                </c:pt>
                <c:pt idx="719">
                  <c:v>2.0202919840812701</c:v>
                </c:pt>
                <c:pt idx="720">
                  <c:v>2.28131227195263</c:v>
                </c:pt>
                <c:pt idx="721">
                  <c:v>2.12530381977558</c:v>
                </c:pt>
                <c:pt idx="722">
                  <c:v>1.9759166985750201</c:v>
                </c:pt>
                <c:pt idx="723">
                  <c:v>2.0580885931849502</c:v>
                </c:pt>
                <c:pt idx="724">
                  <c:v>1.9806286320090301</c:v>
                </c:pt>
                <c:pt idx="725">
                  <c:v>1.87027119100094</c:v>
                </c:pt>
                <c:pt idx="726">
                  <c:v>1.74173563718796</c:v>
                </c:pt>
                <c:pt idx="727">
                  <c:v>1.5073971822857899</c:v>
                </c:pt>
                <c:pt idx="728">
                  <c:v>1.83454472571611</c:v>
                </c:pt>
                <c:pt idx="729">
                  <c:v>1.8276626244187399</c:v>
                </c:pt>
                <c:pt idx="730">
                  <c:v>1.9438661634922001</c:v>
                </c:pt>
                <c:pt idx="731">
                  <c:v>2.0622825250029599</c:v>
                </c:pt>
                <c:pt idx="732">
                  <c:v>1.8822597339749301</c:v>
                </c:pt>
                <c:pt idx="733">
                  <c:v>2.4615831673145299</c:v>
                </c:pt>
                <c:pt idx="734">
                  <c:v>1.7662290483713201</c:v>
                </c:pt>
                <c:pt idx="735">
                  <c:v>1.948525570333</c:v>
                </c:pt>
                <c:pt idx="736">
                  <c:v>2.3410178720951098</c:v>
                </c:pt>
                <c:pt idx="737">
                  <c:v>2.1593628451228102</c:v>
                </c:pt>
                <c:pt idx="738">
                  <c:v>1.9366607069969199</c:v>
                </c:pt>
                <c:pt idx="739">
                  <c:v>2.1786615252494799</c:v>
                </c:pt>
                <c:pt idx="740">
                  <c:v>1.89392324537039</c:v>
                </c:pt>
                <c:pt idx="741">
                  <c:v>2.00974568724632</c:v>
                </c:pt>
                <c:pt idx="742">
                  <c:v>2.1941876038908998</c:v>
                </c:pt>
                <c:pt idx="743">
                  <c:v>1.90586037933826</c:v>
                </c:pt>
                <c:pt idx="744">
                  <c:v>2.10210829973221</c:v>
                </c:pt>
                <c:pt idx="745">
                  <c:v>2.2967349737882601</c:v>
                </c:pt>
                <c:pt idx="746">
                  <c:v>1.8522592261433599</c:v>
                </c:pt>
                <c:pt idx="747">
                  <c:v>1.5130789019167401</c:v>
                </c:pt>
                <c:pt idx="748">
                  <c:v>1.53891565278172</c:v>
                </c:pt>
                <c:pt idx="749">
                  <c:v>1.9797228276729599</c:v>
                </c:pt>
                <c:pt idx="750">
                  <c:v>1.71071011573076</c:v>
                </c:pt>
                <c:pt idx="751">
                  <c:v>1.83907262980938</c:v>
                </c:pt>
                <c:pt idx="752">
                  <c:v>1.8278634175658199</c:v>
                </c:pt>
                <c:pt idx="753">
                  <c:v>1.79894212633371</c:v>
                </c:pt>
                <c:pt idx="754">
                  <c:v>1.61032397300005</c:v>
                </c:pt>
                <c:pt idx="755">
                  <c:v>2.03260164707899</c:v>
                </c:pt>
                <c:pt idx="756">
                  <c:v>1.7487969249486901</c:v>
                </c:pt>
                <c:pt idx="757">
                  <c:v>1.70802362263203</c:v>
                </c:pt>
                <c:pt idx="758">
                  <c:v>1.5250853262841699</c:v>
                </c:pt>
                <c:pt idx="759">
                  <c:v>1.5485853888094401</c:v>
                </c:pt>
                <c:pt idx="760">
                  <c:v>1.67405363172293</c:v>
                </c:pt>
                <c:pt idx="761">
                  <c:v>1.6189692541956899</c:v>
                </c:pt>
                <c:pt idx="762">
                  <c:v>1.8621025606989901</c:v>
                </c:pt>
                <c:pt idx="763">
                  <c:v>1.65365319699049</c:v>
                </c:pt>
                <c:pt idx="764">
                  <c:v>2.1521823480725302</c:v>
                </c:pt>
                <c:pt idx="765">
                  <c:v>1.5154288150370101</c:v>
                </c:pt>
                <c:pt idx="766">
                  <c:v>1.8495909869670899</c:v>
                </c:pt>
                <c:pt idx="767">
                  <c:v>2.0075201988220202</c:v>
                </c:pt>
                <c:pt idx="768">
                  <c:v>1.7382426187396001</c:v>
                </c:pt>
                <c:pt idx="769">
                  <c:v>2.0490612834692001</c:v>
                </c:pt>
                <c:pt idx="770">
                  <c:v>2.4044252932071699</c:v>
                </c:pt>
                <c:pt idx="771">
                  <c:v>1.9388372078537901</c:v>
                </c:pt>
                <c:pt idx="772">
                  <c:v>2.18314416706562</c:v>
                </c:pt>
                <c:pt idx="773">
                  <c:v>2.6772709563374502</c:v>
                </c:pt>
                <c:pt idx="774">
                  <c:v>1.7798228189349199</c:v>
                </c:pt>
                <c:pt idx="775">
                  <c:v>2.37971059978008</c:v>
                </c:pt>
                <c:pt idx="776">
                  <c:v>2.2555604577064501</c:v>
                </c:pt>
                <c:pt idx="777">
                  <c:v>2.4604199454188298</c:v>
                </c:pt>
                <c:pt idx="778">
                  <c:v>2.86342725157738</c:v>
                </c:pt>
                <c:pt idx="779">
                  <c:v>2.8662297874689102</c:v>
                </c:pt>
                <c:pt idx="780">
                  <c:v>3.2322555780410802</c:v>
                </c:pt>
                <c:pt idx="781">
                  <c:v>3.2670781016349801</c:v>
                </c:pt>
                <c:pt idx="782">
                  <c:v>3.4120772033929798</c:v>
                </c:pt>
                <c:pt idx="783">
                  <c:v>3.40641252696514</c:v>
                </c:pt>
                <c:pt idx="784">
                  <c:v>3.4465547651052502</c:v>
                </c:pt>
                <c:pt idx="785">
                  <c:v>2.4953791871666899</c:v>
                </c:pt>
                <c:pt idx="786">
                  <c:v>3.4761622548103301</c:v>
                </c:pt>
                <c:pt idx="787">
                  <c:v>3.0472161248326302</c:v>
                </c:pt>
                <c:pt idx="788">
                  <c:v>3.2304905354976698</c:v>
                </c:pt>
                <c:pt idx="789">
                  <c:v>3.6038905382156399</c:v>
                </c:pt>
                <c:pt idx="790">
                  <c:v>3.49073186516762</c:v>
                </c:pt>
                <c:pt idx="791">
                  <c:v>3.7834264338016501</c:v>
                </c:pt>
                <c:pt idx="792">
                  <c:v>3.1796343624591801</c:v>
                </c:pt>
                <c:pt idx="793">
                  <c:v>3.65657359361649</c:v>
                </c:pt>
                <c:pt idx="794">
                  <c:v>3.9414700120687498</c:v>
                </c:pt>
                <c:pt idx="795">
                  <c:v>3.69679182767868</c:v>
                </c:pt>
                <c:pt idx="796">
                  <c:v>4.31133024394512</c:v>
                </c:pt>
                <c:pt idx="797">
                  <c:v>3.8567781448364298</c:v>
                </c:pt>
                <c:pt idx="798">
                  <c:v>3.8201704621314998</c:v>
                </c:pt>
                <c:pt idx="799">
                  <c:v>4.0921811014413798</c:v>
                </c:pt>
                <c:pt idx="800">
                  <c:v>4.05145920813084</c:v>
                </c:pt>
                <c:pt idx="801">
                  <c:v>3.8057297468185398</c:v>
                </c:pt>
                <c:pt idx="802">
                  <c:v>3.74481305480003</c:v>
                </c:pt>
                <c:pt idx="803">
                  <c:v>3.0242271721363099</c:v>
                </c:pt>
                <c:pt idx="804">
                  <c:v>4.0533844381570798</c:v>
                </c:pt>
                <c:pt idx="805">
                  <c:v>2.6659343391656898</c:v>
                </c:pt>
                <c:pt idx="806">
                  <c:v>3.8878940045833601</c:v>
                </c:pt>
                <c:pt idx="807">
                  <c:v>2.50764116644859</c:v>
                </c:pt>
                <c:pt idx="808">
                  <c:v>4.7823902219533903</c:v>
                </c:pt>
                <c:pt idx="809">
                  <c:v>2.9757671058177899</c:v>
                </c:pt>
                <c:pt idx="810">
                  <c:v>3.3008072525262802</c:v>
                </c:pt>
                <c:pt idx="811">
                  <c:v>2.5980824604630501</c:v>
                </c:pt>
                <c:pt idx="812">
                  <c:v>2.5178059935569799</c:v>
                </c:pt>
                <c:pt idx="813">
                  <c:v>2.6157049462199198</c:v>
                </c:pt>
                <c:pt idx="814">
                  <c:v>2.52269748598337</c:v>
                </c:pt>
                <c:pt idx="815">
                  <c:v>2.8379015624523198</c:v>
                </c:pt>
                <c:pt idx="816">
                  <c:v>3.6273900419473599</c:v>
                </c:pt>
                <c:pt idx="817">
                  <c:v>3.5053003579378101</c:v>
                </c:pt>
                <c:pt idx="818">
                  <c:v>4.2982958257198298</c:v>
                </c:pt>
                <c:pt idx="819">
                  <c:v>3.65885198116302</c:v>
                </c:pt>
                <c:pt idx="820">
                  <c:v>4.5213580131530797</c:v>
                </c:pt>
                <c:pt idx="821">
                  <c:v>4.1710481047630301</c:v>
                </c:pt>
                <c:pt idx="822">
                  <c:v>3.4947015345096601</c:v>
                </c:pt>
                <c:pt idx="823">
                  <c:v>3.3547542989253998</c:v>
                </c:pt>
                <c:pt idx="824">
                  <c:v>3.1065864488482502</c:v>
                </c:pt>
                <c:pt idx="825">
                  <c:v>3.0882861465215701</c:v>
                </c:pt>
                <c:pt idx="826">
                  <c:v>3.9756342768669102</c:v>
                </c:pt>
                <c:pt idx="827">
                  <c:v>3.1163657084107399</c:v>
                </c:pt>
                <c:pt idx="828">
                  <c:v>3.4038119018077899</c:v>
                </c:pt>
                <c:pt idx="829">
                  <c:v>3.4714378416538199</c:v>
                </c:pt>
                <c:pt idx="830">
                  <c:v>2.8789186850190198</c:v>
                </c:pt>
                <c:pt idx="831">
                  <c:v>2.4275882169604301</c:v>
                </c:pt>
                <c:pt idx="832">
                  <c:v>1.97391267865896</c:v>
                </c:pt>
                <c:pt idx="833">
                  <c:v>1.9678246229887</c:v>
                </c:pt>
                <c:pt idx="834">
                  <c:v>1.6908295452594799</c:v>
                </c:pt>
                <c:pt idx="835">
                  <c:v>1.64126623421907</c:v>
                </c:pt>
                <c:pt idx="836">
                  <c:v>1.6341058537363999</c:v>
                </c:pt>
                <c:pt idx="837">
                  <c:v>1.7387827858328799</c:v>
                </c:pt>
                <c:pt idx="838">
                  <c:v>1.64141003042459</c:v>
                </c:pt>
                <c:pt idx="839">
                  <c:v>2.0841859281063102</c:v>
                </c:pt>
                <c:pt idx="840">
                  <c:v>2.39239670336246</c:v>
                </c:pt>
                <c:pt idx="841">
                  <c:v>2.5217778980732</c:v>
                </c:pt>
                <c:pt idx="842">
                  <c:v>2.3590136319398902</c:v>
                </c:pt>
                <c:pt idx="843">
                  <c:v>2.3915177211165402</c:v>
                </c:pt>
                <c:pt idx="844">
                  <c:v>2.5778831914067299</c:v>
                </c:pt>
                <c:pt idx="845">
                  <c:v>2.4665970355272302</c:v>
                </c:pt>
                <c:pt idx="846">
                  <c:v>2.2672208026051499</c:v>
                </c:pt>
                <c:pt idx="847">
                  <c:v>2.38492581993341</c:v>
                </c:pt>
                <c:pt idx="848">
                  <c:v>2.5409750640392299</c:v>
                </c:pt>
                <c:pt idx="849">
                  <c:v>2.0630659535527198</c:v>
                </c:pt>
                <c:pt idx="850">
                  <c:v>2.48582866042852</c:v>
                </c:pt>
                <c:pt idx="851">
                  <c:v>2.1689668297767599</c:v>
                </c:pt>
                <c:pt idx="852">
                  <c:v>2.4600651115179102</c:v>
                </c:pt>
                <c:pt idx="853">
                  <c:v>2.4134323000907898</c:v>
                </c:pt>
                <c:pt idx="854">
                  <c:v>2.3856246843934099</c:v>
                </c:pt>
                <c:pt idx="855">
                  <c:v>2.6199840009212498</c:v>
                </c:pt>
                <c:pt idx="856">
                  <c:v>2.49415375292301</c:v>
                </c:pt>
                <c:pt idx="857">
                  <c:v>2.494116127491</c:v>
                </c:pt>
                <c:pt idx="858">
                  <c:v>2.0244743674993502</c:v>
                </c:pt>
                <c:pt idx="859">
                  <c:v>1.7800686880946199</c:v>
                </c:pt>
                <c:pt idx="860">
                  <c:v>2.0578246563673002</c:v>
                </c:pt>
                <c:pt idx="861">
                  <c:v>2.1232368424534802</c:v>
                </c:pt>
                <c:pt idx="862">
                  <c:v>2.1027814596891399</c:v>
                </c:pt>
                <c:pt idx="863">
                  <c:v>1.9071070477366401</c:v>
                </c:pt>
                <c:pt idx="864">
                  <c:v>2.0932957530021699</c:v>
                </c:pt>
                <c:pt idx="865">
                  <c:v>1.9561303779482799</c:v>
                </c:pt>
                <c:pt idx="866">
                  <c:v>1.82884391397238</c:v>
                </c:pt>
                <c:pt idx="867">
                  <c:v>1.4058303087949799</c:v>
                </c:pt>
                <c:pt idx="868">
                  <c:v>1.25369587913156</c:v>
                </c:pt>
                <c:pt idx="869">
                  <c:v>1.2520938180387</c:v>
                </c:pt>
                <c:pt idx="870">
                  <c:v>1.2239676900208001</c:v>
                </c:pt>
                <c:pt idx="871">
                  <c:v>1.2496790848672401</c:v>
                </c:pt>
                <c:pt idx="872">
                  <c:v>1.2317936867475501</c:v>
                </c:pt>
                <c:pt idx="873">
                  <c:v>1.25682707875967</c:v>
                </c:pt>
                <c:pt idx="874">
                  <c:v>1.2608961202204201</c:v>
                </c:pt>
                <c:pt idx="875">
                  <c:v>1.2575387023389299</c:v>
                </c:pt>
                <c:pt idx="876">
                  <c:v>1.2383030727505699</c:v>
                </c:pt>
                <c:pt idx="877">
                  <c:v>1.3103205710649499</c:v>
                </c:pt>
                <c:pt idx="878">
                  <c:v>1.21006406843662</c:v>
                </c:pt>
                <c:pt idx="879">
                  <c:v>1.28697156906128</c:v>
                </c:pt>
                <c:pt idx="880">
                  <c:v>1.2997563928365701</c:v>
                </c:pt>
                <c:pt idx="881">
                  <c:v>1.3329225592315199</c:v>
                </c:pt>
                <c:pt idx="882">
                  <c:v>1.3134527951479</c:v>
                </c:pt>
                <c:pt idx="883">
                  <c:v>1.2123815715313</c:v>
                </c:pt>
                <c:pt idx="884">
                  <c:v>1.20566226541996</c:v>
                </c:pt>
                <c:pt idx="885">
                  <c:v>1.1007834225893001</c:v>
                </c:pt>
                <c:pt idx="886">
                  <c:v>1.13909533247352</c:v>
                </c:pt>
                <c:pt idx="887">
                  <c:v>1.08822705224156</c:v>
                </c:pt>
                <c:pt idx="888">
                  <c:v>1.09411524608731</c:v>
                </c:pt>
                <c:pt idx="889">
                  <c:v>1.13198664039373</c:v>
                </c:pt>
                <c:pt idx="890">
                  <c:v>1.0586773045361</c:v>
                </c:pt>
                <c:pt idx="891">
                  <c:v>1.06623778119683</c:v>
                </c:pt>
                <c:pt idx="892">
                  <c:v>1.0513006709516</c:v>
                </c:pt>
                <c:pt idx="893">
                  <c:v>1.0655155405402199</c:v>
                </c:pt>
                <c:pt idx="894">
                  <c:v>1.1809004470705999</c:v>
                </c:pt>
                <c:pt idx="895">
                  <c:v>1.15482220426202</c:v>
                </c:pt>
                <c:pt idx="896">
                  <c:v>1.1414621025323901</c:v>
                </c:pt>
                <c:pt idx="897">
                  <c:v>1.22626861557364</c:v>
                </c:pt>
                <c:pt idx="898">
                  <c:v>1.29687823355198</c:v>
                </c:pt>
                <c:pt idx="899">
                  <c:v>1.2987579219043299</c:v>
                </c:pt>
                <c:pt idx="900">
                  <c:v>1.2422816827893299</c:v>
                </c:pt>
                <c:pt idx="901">
                  <c:v>1.1630717664957</c:v>
                </c:pt>
                <c:pt idx="902">
                  <c:v>1.2791696935892101</c:v>
                </c:pt>
                <c:pt idx="903">
                  <c:v>1.2719653546810199</c:v>
                </c:pt>
                <c:pt idx="904">
                  <c:v>1.38312065973878</c:v>
                </c:pt>
                <c:pt idx="905">
                  <c:v>1.39677114784718</c:v>
                </c:pt>
                <c:pt idx="906">
                  <c:v>1.44731057807803</c:v>
                </c:pt>
                <c:pt idx="907">
                  <c:v>1.4737098477780799</c:v>
                </c:pt>
                <c:pt idx="908">
                  <c:v>1.4734833501279401</c:v>
                </c:pt>
                <c:pt idx="909">
                  <c:v>1.6026293858885801</c:v>
                </c:pt>
                <c:pt idx="910">
                  <c:v>2.0614178851246798</c:v>
                </c:pt>
                <c:pt idx="911">
                  <c:v>1.5393973328173201</c:v>
                </c:pt>
                <c:pt idx="912">
                  <c:v>1.9124997779727</c:v>
                </c:pt>
                <c:pt idx="913">
                  <c:v>2.0043030381202702</c:v>
                </c:pt>
                <c:pt idx="914">
                  <c:v>2.4297524243593198</c:v>
                </c:pt>
                <c:pt idx="915">
                  <c:v>3.3745303750038098</c:v>
                </c:pt>
                <c:pt idx="916">
                  <c:v>3.1215701252222101</c:v>
                </c:pt>
                <c:pt idx="917">
                  <c:v>3.0850484967231799</c:v>
                </c:pt>
                <c:pt idx="918">
                  <c:v>3.0279602855443999</c:v>
                </c:pt>
                <c:pt idx="919">
                  <c:v>3.0124615877866701</c:v>
                </c:pt>
                <c:pt idx="920">
                  <c:v>2.7933463454246499</c:v>
                </c:pt>
                <c:pt idx="921">
                  <c:v>2.7801226824522001</c:v>
                </c:pt>
                <c:pt idx="922">
                  <c:v>2.6855755597352999</c:v>
                </c:pt>
                <c:pt idx="923">
                  <c:v>2.34099458903074</c:v>
                </c:pt>
                <c:pt idx="924">
                  <c:v>3.2515145838260699</c:v>
                </c:pt>
                <c:pt idx="925">
                  <c:v>2.4810325354337701</c:v>
                </c:pt>
                <c:pt idx="926">
                  <c:v>2.0812148228287701</c:v>
                </c:pt>
                <c:pt idx="927">
                  <c:v>2.5609456002712299</c:v>
                </c:pt>
                <c:pt idx="928">
                  <c:v>2.49601118266582</c:v>
                </c:pt>
                <c:pt idx="929">
                  <c:v>2.5073358789086302</c:v>
                </c:pt>
                <c:pt idx="930">
                  <c:v>2.68252920359373</c:v>
                </c:pt>
                <c:pt idx="931">
                  <c:v>3.03214285522699</c:v>
                </c:pt>
                <c:pt idx="932">
                  <c:v>4.2345989495515797</c:v>
                </c:pt>
                <c:pt idx="933">
                  <c:v>2.84439437091351</c:v>
                </c:pt>
                <c:pt idx="934">
                  <c:v>3.98213639855385</c:v>
                </c:pt>
                <c:pt idx="935">
                  <c:v>2.3400669917464301</c:v>
                </c:pt>
                <c:pt idx="936">
                  <c:v>3.2129012048244499</c:v>
                </c:pt>
                <c:pt idx="937">
                  <c:v>3.2217599451541901</c:v>
                </c:pt>
                <c:pt idx="938">
                  <c:v>2.6148028671741499</c:v>
                </c:pt>
                <c:pt idx="939">
                  <c:v>3.09822130948305</c:v>
                </c:pt>
                <c:pt idx="940">
                  <c:v>4.1146811097860301</c:v>
                </c:pt>
                <c:pt idx="941">
                  <c:v>3.2590478658676099</c:v>
                </c:pt>
                <c:pt idx="942">
                  <c:v>2.7535242959857</c:v>
                </c:pt>
                <c:pt idx="943">
                  <c:v>3.1546127051115</c:v>
                </c:pt>
                <c:pt idx="944">
                  <c:v>2.9958404600620301</c:v>
                </c:pt>
                <c:pt idx="945">
                  <c:v>3.9546307176351498</c:v>
                </c:pt>
                <c:pt idx="946">
                  <c:v>4.2830046266317403</c:v>
                </c:pt>
                <c:pt idx="947">
                  <c:v>4.13041971623898</c:v>
                </c:pt>
                <c:pt idx="948">
                  <c:v>3.8621295243501699</c:v>
                </c:pt>
                <c:pt idx="949">
                  <c:v>4.1672147810459101</c:v>
                </c:pt>
                <c:pt idx="950">
                  <c:v>3.9197888225317001</c:v>
                </c:pt>
                <c:pt idx="951">
                  <c:v>3.0699344351887699</c:v>
                </c:pt>
                <c:pt idx="952">
                  <c:v>3.2956246286630599</c:v>
                </c:pt>
                <c:pt idx="953">
                  <c:v>5.0481051206588701</c:v>
                </c:pt>
                <c:pt idx="954">
                  <c:v>3.5848125815391501</c:v>
                </c:pt>
                <c:pt idx="955">
                  <c:v>4.1382461786270097</c:v>
                </c:pt>
                <c:pt idx="956">
                  <c:v>4.0405228734016401</c:v>
                </c:pt>
                <c:pt idx="957">
                  <c:v>4.44750748574734</c:v>
                </c:pt>
                <c:pt idx="958">
                  <c:v>4.13836874067783</c:v>
                </c:pt>
                <c:pt idx="959">
                  <c:v>3.8073867559433001</c:v>
                </c:pt>
                <c:pt idx="960">
                  <c:v>3.5229410976171498</c:v>
                </c:pt>
                <c:pt idx="961">
                  <c:v>3.3390302211046201</c:v>
                </c:pt>
                <c:pt idx="962">
                  <c:v>3.82391326129436</c:v>
                </c:pt>
                <c:pt idx="963">
                  <c:v>4.2995091527700398</c:v>
                </c:pt>
                <c:pt idx="964">
                  <c:v>4.6222243458032599</c:v>
                </c:pt>
                <c:pt idx="965">
                  <c:v>3.5129074007272698</c:v>
                </c:pt>
                <c:pt idx="966">
                  <c:v>3.95703352987766</c:v>
                </c:pt>
                <c:pt idx="967">
                  <c:v>3.34158875048161</c:v>
                </c:pt>
                <c:pt idx="968">
                  <c:v>4.0920559316873604</c:v>
                </c:pt>
                <c:pt idx="969">
                  <c:v>3.4876260906457901</c:v>
                </c:pt>
                <c:pt idx="970">
                  <c:v>3.6708753556013098</c:v>
                </c:pt>
                <c:pt idx="971">
                  <c:v>1.8236218020319901</c:v>
                </c:pt>
                <c:pt idx="972">
                  <c:v>1.9364679232239701</c:v>
                </c:pt>
                <c:pt idx="973">
                  <c:v>1.9602276384830499</c:v>
                </c:pt>
                <c:pt idx="974">
                  <c:v>3.1840369105339099</c:v>
                </c:pt>
                <c:pt idx="975">
                  <c:v>3.7452761083841302</c:v>
                </c:pt>
                <c:pt idx="976">
                  <c:v>2.9337804764509201</c:v>
                </c:pt>
                <c:pt idx="977">
                  <c:v>2.37582009285688</c:v>
                </c:pt>
                <c:pt idx="978">
                  <c:v>2.0844563841819799</c:v>
                </c:pt>
                <c:pt idx="979">
                  <c:v>2.0653761923313101</c:v>
                </c:pt>
                <c:pt idx="980">
                  <c:v>1.6066472977399799</c:v>
                </c:pt>
                <c:pt idx="981">
                  <c:v>1.5297145582735501</c:v>
                </c:pt>
                <c:pt idx="982">
                  <c:v>2.6401584967970799</c:v>
                </c:pt>
                <c:pt idx="983">
                  <c:v>2.1681323647499098</c:v>
                </c:pt>
                <c:pt idx="984">
                  <c:v>2.0233536139130601</c:v>
                </c:pt>
                <c:pt idx="985">
                  <c:v>2.8279969468712798</c:v>
                </c:pt>
                <c:pt idx="986">
                  <c:v>2.3983070626854901</c:v>
                </c:pt>
                <c:pt idx="987">
                  <c:v>2.2474978119134899</c:v>
                </c:pt>
                <c:pt idx="988">
                  <c:v>2.45616529136896</c:v>
                </c:pt>
                <c:pt idx="989">
                  <c:v>2.3629475384950598</c:v>
                </c:pt>
                <c:pt idx="990">
                  <c:v>2.14719697833061</c:v>
                </c:pt>
                <c:pt idx="991">
                  <c:v>3.97214479744434</c:v>
                </c:pt>
                <c:pt idx="992">
                  <c:v>3.40049415826797</c:v>
                </c:pt>
                <c:pt idx="993">
                  <c:v>3.5532291978597601</c:v>
                </c:pt>
                <c:pt idx="994">
                  <c:v>3.8368880748748802</c:v>
                </c:pt>
                <c:pt idx="995">
                  <c:v>3.42397652566433</c:v>
                </c:pt>
                <c:pt idx="996">
                  <c:v>3.8540218025445898</c:v>
                </c:pt>
                <c:pt idx="997">
                  <c:v>2.8329463675618198</c:v>
                </c:pt>
                <c:pt idx="998">
                  <c:v>3.2645002007484401</c:v>
                </c:pt>
                <c:pt idx="999">
                  <c:v>2.4694586172699902</c:v>
                </c:pt>
                <c:pt idx="1000">
                  <c:v>3.2879963517188999</c:v>
                </c:pt>
                <c:pt idx="1001">
                  <c:v>2.6444671675562899</c:v>
                </c:pt>
                <c:pt idx="1002">
                  <c:v>2.8994500637054399</c:v>
                </c:pt>
                <c:pt idx="1003">
                  <c:v>1.8981408327817899</c:v>
                </c:pt>
                <c:pt idx="1004">
                  <c:v>3.0564863234758399</c:v>
                </c:pt>
                <c:pt idx="1005">
                  <c:v>3.3372372388839699</c:v>
                </c:pt>
                <c:pt idx="1006">
                  <c:v>3.7049323320388798</c:v>
                </c:pt>
                <c:pt idx="1007">
                  <c:v>2.4295287206768998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F6-4BA2-9518-2DEDFBE74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4847791"/>
        <c:axId val="2114847311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trend705547511!$F$3</c15:sqref>
                        </c15:formulaRef>
                      </c:ext>
                    </c:extLst>
                    <c:strCache>
                      <c:ptCount val="1"/>
                      <c:pt idx="0">
                        <c:v> Avg[Q Total] (kvar)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trend705547511!$A$4:$A$1011</c15:sqref>
                        </c15:formulaRef>
                      </c:ext>
                    </c:extLst>
                    <c:numCache>
                      <c:formatCode>m/d/yyyy\ hh:mm:ss.000</c:formatCode>
                      <c:ptCount val="1008"/>
                      <c:pt idx="0">
                        <c:v>45573</c:v>
                      </c:pt>
                      <c:pt idx="1">
                        <c:v>45573.006944444445</c:v>
                      </c:pt>
                      <c:pt idx="2">
                        <c:v>45573.013888888891</c:v>
                      </c:pt>
                      <c:pt idx="3">
                        <c:v>45573.020833333336</c:v>
                      </c:pt>
                      <c:pt idx="4">
                        <c:v>45573.027777777781</c:v>
                      </c:pt>
                      <c:pt idx="5">
                        <c:v>45573.034722222219</c:v>
                      </c:pt>
                      <c:pt idx="6">
                        <c:v>45573.041666666664</c:v>
                      </c:pt>
                      <c:pt idx="7">
                        <c:v>45573.048611111109</c:v>
                      </c:pt>
                      <c:pt idx="8">
                        <c:v>45573.055555555555</c:v>
                      </c:pt>
                      <c:pt idx="9">
                        <c:v>45573.0625</c:v>
                      </c:pt>
                      <c:pt idx="10">
                        <c:v>45573.069444444445</c:v>
                      </c:pt>
                      <c:pt idx="11">
                        <c:v>45573.076388888891</c:v>
                      </c:pt>
                      <c:pt idx="12">
                        <c:v>45573.083333333336</c:v>
                      </c:pt>
                      <c:pt idx="13">
                        <c:v>45573.090277777781</c:v>
                      </c:pt>
                      <c:pt idx="14">
                        <c:v>45573.097222222219</c:v>
                      </c:pt>
                      <c:pt idx="15">
                        <c:v>45573.104166666664</c:v>
                      </c:pt>
                      <c:pt idx="16">
                        <c:v>45573.111111111109</c:v>
                      </c:pt>
                      <c:pt idx="17">
                        <c:v>45573.118055555555</c:v>
                      </c:pt>
                      <c:pt idx="18">
                        <c:v>45573.125</c:v>
                      </c:pt>
                      <c:pt idx="19">
                        <c:v>45573.131944444445</c:v>
                      </c:pt>
                      <c:pt idx="20">
                        <c:v>45573.138888888891</c:v>
                      </c:pt>
                      <c:pt idx="21">
                        <c:v>45573.145833333336</c:v>
                      </c:pt>
                      <c:pt idx="22">
                        <c:v>45573.152777777781</c:v>
                      </c:pt>
                      <c:pt idx="23">
                        <c:v>45573.159722222219</c:v>
                      </c:pt>
                      <c:pt idx="24">
                        <c:v>45573.166666666664</c:v>
                      </c:pt>
                      <c:pt idx="25">
                        <c:v>45573.173611111109</c:v>
                      </c:pt>
                      <c:pt idx="26">
                        <c:v>45573.180555555555</c:v>
                      </c:pt>
                      <c:pt idx="27">
                        <c:v>45573.1875</c:v>
                      </c:pt>
                      <c:pt idx="28">
                        <c:v>45573.194444444445</c:v>
                      </c:pt>
                      <c:pt idx="29">
                        <c:v>45573.201388888891</c:v>
                      </c:pt>
                      <c:pt idx="30">
                        <c:v>45573.208333333336</c:v>
                      </c:pt>
                      <c:pt idx="31">
                        <c:v>45573.215277777781</c:v>
                      </c:pt>
                      <c:pt idx="32">
                        <c:v>45573.222222222219</c:v>
                      </c:pt>
                      <c:pt idx="33">
                        <c:v>45573.229166666664</c:v>
                      </c:pt>
                      <c:pt idx="34">
                        <c:v>45573.236111111109</c:v>
                      </c:pt>
                      <c:pt idx="35">
                        <c:v>45573.243055555555</c:v>
                      </c:pt>
                      <c:pt idx="36">
                        <c:v>45573.25</c:v>
                      </c:pt>
                      <c:pt idx="37">
                        <c:v>45573.256944444445</c:v>
                      </c:pt>
                      <c:pt idx="38">
                        <c:v>45573.263888888891</c:v>
                      </c:pt>
                      <c:pt idx="39">
                        <c:v>45573.270833333336</c:v>
                      </c:pt>
                      <c:pt idx="40">
                        <c:v>45573.277777777781</c:v>
                      </c:pt>
                      <c:pt idx="41">
                        <c:v>45573.284722222219</c:v>
                      </c:pt>
                      <c:pt idx="42">
                        <c:v>45573.291666666664</c:v>
                      </c:pt>
                      <c:pt idx="43">
                        <c:v>45573.298611111109</c:v>
                      </c:pt>
                      <c:pt idx="44">
                        <c:v>45573.305555555555</c:v>
                      </c:pt>
                      <c:pt idx="45">
                        <c:v>45573.3125</c:v>
                      </c:pt>
                      <c:pt idx="46">
                        <c:v>45573.319444444445</c:v>
                      </c:pt>
                      <c:pt idx="47">
                        <c:v>45573.326388888891</c:v>
                      </c:pt>
                      <c:pt idx="48">
                        <c:v>45573.333333333336</c:v>
                      </c:pt>
                      <c:pt idx="49">
                        <c:v>45573.340277777781</c:v>
                      </c:pt>
                      <c:pt idx="50">
                        <c:v>45573.347222222219</c:v>
                      </c:pt>
                      <c:pt idx="51">
                        <c:v>45573.354166666664</c:v>
                      </c:pt>
                      <c:pt idx="52">
                        <c:v>45573.361111111109</c:v>
                      </c:pt>
                      <c:pt idx="53">
                        <c:v>45573.368055555555</c:v>
                      </c:pt>
                      <c:pt idx="54">
                        <c:v>45573.375</c:v>
                      </c:pt>
                      <c:pt idx="55">
                        <c:v>45573.381944444445</c:v>
                      </c:pt>
                      <c:pt idx="56">
                        <c:v>45573.388888888891</c:v>
                      </c:pt>
                      <c:pt idx="57">
                        <c:v>45573.395833333336</c:v>
                      </c:pt>
                      <c:pt idx="58">
                        <c:v>45573.402777777781</c:v>
                      </c:pt>
                      <c:pt idx="59">
                        <c:v>45573.409722222219</c:v>
                      </c:pt>
                      <c:pt idx="60">
                        <c:v>45573.416666666664</c:v>
                      </c:pt>
                      <c:pt idx="61">
                        <c:v>45573.423611111109</c:v>
                      </c:pt>
                      <c:pt idx="62">
                        <c:v>45573.430555555555</c:v>
                      </c:pt>
                      <c:pt idx="63">
                        <c:v>45573.4375</c:v>
                      </c:pt>
                      <c:pt idx="64">
                        <c:v>45573.444444444445</c:v>
                      </c:pt>
                      <c:pt idx="65">
                        <c:v>45573.451388888891</c:v>
                      </c:pt>
                      <c:pt idx="66">
                        <c:v>45573.458333333336</c:v>
                      </c:pt>
                      <c:pt idx="67">
                        <c:v>45573.465277777781</c:v>
                      </c:pt>
                      <c:pt idx="68">
                        <c:v>45573.472222222219</c:v>
                      </c:pt>
                      <c:pt idx="69">
                        <c:v>45573.479166666664</c:v>
                      </c:pt>
                      <c:pt idx="70">
                        <c:v>45573.486111111109</c:v>
                      </c:pt>
                      <c:pt idx="71">
                        <c:v>45573.493055555555</c:v>
                      </c:pt>
                      <c:pt idx="72">
                        <c:v>45573.5</c:v>
                      </c:pt>
                      <c:pt idx="73">
                        <c:v>45573.506944444445</c:v>
                      </c:pt>
                      <c:pt idx="74">
                        <c:v>45573.513888888891</c:v>
                      </c:pt>
                      <c:pt idx="75">
                        <c:v>45573.520833333336</c:v>
                      </c:pt>
                      <c:pt idx="76">
                        <c:v>45573.527777777781</c:v>
                      </c:pt>
                      <c:pt idx="77">
                        <c:v>45573.534722222219</c:v>
                      </c:pt>
                      <c:pt idx="78">
                        <c:v>45573.541666666664</c:v>
                      </c:pt>
                      <c:pt idx="79">
                        <c:v>45573.548611111109</c:v>
                      </c:pt>
                      <c:pt idx="80">
                        <c:v>45573.555555555555</c:v>
                      </c:pt>
                      <c:pt idx="81">
                        <c:v>45573.5625</c:v>
                      </c:pt>
                      <c:pt idx="82">
                        <c:v>45573.569444444445</c:v>
                      </c:pt>
                      <c:pt idx="83">
                        <c:v>45573.576388888891</c:v>
                      </c:pt>
                      <c:pt idx="84">
                        <c:v>45573.583333333336</c:v>
                      </c:pt>
                      <c:pt idx="85">
                        <c:v>45573.590277777781</c:v>
                      </c:pt>
                      <c:pt idx="86">
                        <c:v>45573.597222222219</c:v>
                      </c:pt>
                      <c:pt idx="87">
                        <c:v>45573.604166666664</c:v>
                      </c:pt>
                      <c:pt idx="88">
                        <c:v>45573.611111111109</c:v>
                      </c:pt>
                      <c:pt idx="89">
                        <c:v>45573.618055555555</c:v>
                      </c:pt>
                      <c:pt idx="90">
                        <c:v>45573.625</c:v>
                      </c:pt>
                      <c:pt idx="91">
                        <c:v>45573.631944444445</c:v>
                      </c:pt>
                      <c:pt idx="92">
                        <c:v>45573.638888888891</c:v>
                      </c:pt>
                      <c:pt idx="93">
                        <c:v>45573.645833333336</c:v>
                      </c:pt>
                      <c:pt idx="94">
                        <c:v>45573.652777777781</c:v>
                      </c:pt>
                      <c:pt idx="95">
                        <c:v>45573.659722222219</c:v>
                      </c:pt>
                      <c:pt idx="96">
                        <c:v>45573.666666666664</c:v>
                      </c:pt>
                      <c:pt idx="97">
                        <c:v>45573.673611111109</c:v>
                      </c:pt>
                      <c:pt idx="98">
                        <c:v>45573.680555555555</c:v>
                      </c:pt>
                      <c:pt idx="99">
                        <c:v>45573.6875</c:v>
                      </c:pt>
                      <c:pt idx="100">
                        <c:v>45573.694444444445</c:v>
                      </c:pt>
                      <c:pt idx="101">
                        <c:v>45573.701388888891</c:v>
                      </c:pt>
                      <c:pt idx="102">
                        <c:v>45573.708333333336</c:v>
                      </c:pt>
                      <c:pt idx="103">
                        <c:v>45573.715277777781</c:v>
                      </c:pt>
                      <c:pt idx="104">
                        <c:v>45573.722222222219</c:v>
                      </c:pt>
                      <c:pt idx="105">
                        <c:v>45573.729166666664</c:v>
                      </c:pt>
                      <c:pt idx="106">
                        <c:v>45573.736111111109</c:v>
                      </c:pt>
                      <c:pt idx="107">
                        <c:v>45573.743055555555</c:v>
                      </c:pt>
                      <c:pt idx="108">
                        <c:v>45573.75</c:v>
                      </c:pt>
                      <c:pt idx="109">
                        <c:v>45573.756944444445</c:v>
                      </c:pt>
                      <c:pt idx="110">
                        <c:v>45573.763888888891</c:v>
                      </c:pt>
                      <c:pt idx="111">
                        <c:v>45573.770833333336</c:v>
                      </c:pt>
                      <c:pt idx="112">
                        <c:v>45573.777777777781</c:v>
                      </c:pt>
                      <c:pt idx="113">
                        <c:v>45573.784722222219</c:v>
                      </c:pt>
                      <c:pt idx="114">
                        <c:v>45573.791666666664</c:v>
                      </c:pt>
                      <c:pt idx="115">
                        <c:v>45573.798611111109</c:v>
                      </c:pt>
                      <c:pt idx="116">
                        <c:v>45573.805555555555</c:v>
                      </c:pt>
                      <c:pt idx="117">
                        <c:v>45573.8125</c:v>
                      </c:pt>
                      <c:pt idx="118">
                        <c:v>45573.819444444445</c:v>
                      </c:pt>
                      <c:pt idx="119">
                        <c:v>45573.826388888891</c:v>
                      </c:pt>
                      <c:pt idx="120">
                        <c:v>45573.833333333336</c:v>
                      </c:pt>
                      <c:pt idx="121">
                        <c:v>45573.840277777781</c:v>
                      </c:pt>
                      <c:pt idx="122">
                        <c:v>45573.847222222219</c:v>
                      </c:pt>
                      <c:pt idx="123">
                        <c:v>45573.854166666664</c:v>
                      </c:pt>
                      <c:pt idx="124">
                        <c:v>45573.861111111109</c:v>
                      </c:pt>
                      <c:pt idx="125">
                        <c:v>45573.868055555555</c:v>
                      </c:pt>
                      <c:pt idx="126">
                        <c:v>45573.875</c:v>
                      </c:pt>
                      <c:pt idx="127">
                        <c:v>45573.881944444445</c:v>
                      </c:pt>
                      <c:pt idx="128">
                        <c:v>45573.888888888891</c:v>
                      </c:pt>
                      <c:pt idx="129">
                        <c:v>45573.895833333336</c:v>
                      </c:pt>
                      <c:pt idx="130">
                        <c:v>45573.902777777781</c:v>
                      </c:pt>
                      <c:pt idx="131">
                        <c:v>45573.909722222219</c:v>
                      </c:pt>
                      <c:pt idx="132">
                        <c:v>45573.916666666664</c:v>
                      </c:pt>
                      <c:pt idx="133">
                        <c:v>45573.923611111109</c:v>
                      </c:pt>
                      <c:pt idx="134">
                        <c:v>45573.930555555555</c:v>
                      </c:pt>
                      <c:pt idx="135">
                        <c:v>45573.9375</c:v>
                      </c:pt>
                      <c:pt idx="136">
                        <c:v>45573.944444444445</c:v>
                      </c:pt>
                      <c:pt idx="137">
                        <c:v>45573.951388888891</c:v>
                      </c:pt>
                      <c:pt idx="138">
                        <c:v>45573.958333333336</c:v>
                      </c:pt>
                      <c:pt idx="139">
                        <c:v>45573.965277777781</c:v>
                      </c:pt>
                      <c:pt idx="140">
                        <c:v>45573.972222222219</c:v>
                      </c:pt>
                      <c:pt idx="141">
                        <c:v>45573.979166666664</c:v>
                      </c:pt>
                      <c:pt idx="142">
                        <c:v>45573.986111111109</c:v>
                      </c:pt>
                      <c:pt idx="143">
                        <c:v>45573.993055555555</c:v>
                      </c:pt>
                      <c:pt idx="144">
                        <c:v>45574</c:v>
                      </c:pt>
                      <c:pt idx="145">
                        <c:v>45574.006944444445</c:v>
                      </c:pt>
                      <c:pt idx="146">
                        <c:v>45574.013888888891</c:v>
                      </c:pt>
                      <c:pt idx="147">
                        <c:v>45574.020833333336</c:v>
                      </c:pt>
                      <c:pt idx="148">
                        <c:v>45574.027777777781</c:v>
                      </c:pt>
                      <c:pt idx="149">
                        <c:v>45574.034722222219</c:v>
                      </c:pt>
                      <c:pt idx="150">
                        <c:v>45574.041666666664</c:v>
                      </c:pt>
                      <c:pt idx="151">
                        <c:v>45574.048611111109</c:v>
                      </c:pt>
                      <c:pt idx="152">
                        <c:v>45574.055555555555</c:v>
                      </c:pt>
                      <c:pt idx="153">
                        <c:v>45574.0625</c:v>
                      </c:pt>
                      <c:pt idx="154">
                        <c:v>45574.069444444445</c:v>
                      </c:pt>
                      <c:pt idx="155">
                        <c:v>45574.076388888891</c:v>
                      </c:pt>
                      <c:pt idx="156">
                        <c:v>45574.083333333336</c:v>
                      </c:pt>
                      <c:pt idx="157">
                        <c:v>45574.090277777781</c:v>
                      </c:pt>
                      <c:pt idx="158">
                        <c:v>45574.097222222219</c:v>
                      </c:pt>
                      <c:pt idx="159">
                        <c:v>45574.104166666664</c:v>
                      </c:pt>
                      <c:pt idx="160">
                        <c:v>45574.111111111109</c:v>
                      </c:pt>
                      <c:pt idx="161">
                        <c:v>45574.118055555555</c:v>
                      </c:pt>
                      <c:pt idx="162">
                        <c:v>45574.125</c:v>
                      </c:pt>
                      <c:pt idx="163">
                        <c:v>45574.131944444445</c:v>
                      </c:pt>
                      <c:pt idx="164">
                        <c:v>45574.138888888891</c:v>
                      </c:pt>
                      <c:pt idx="165">
                        <c:v>45574.145833333336</c:v>
                      </c:pt>
                      <c:pt idx="166">
                        <c:v>45574.152777777781</c:v>
                      </c:pt>
                      <c:pt idx="167">
                        <c:v>45574.159722222219</c:v>
                      </c:pt>
                      <c:pt idx="168">
                        <c:v>45574.166666666664</c:v>
                      </c:pt>
                      <c:pt idx="169">
                        <c:v>45574.173611111109</c:v>
                      </c:pt>
                      <c:pt idx="170">
                        <c:v>45574.180555555555</c:v>
                      </c:pt>
                      <c:pt idx="171">
                        <c:v>45574.1875</c:v>
                      </c:pt>
                      <c:pt idx="172">
                        <c:v>45574.194444444445</c:v>
                      </c:pt>
                      <c:pt idx="173">
                        <c:v>45574.201388888891</c:v>
                      </c:pt>
                      <c:pt idx="174">
                        <c:v>45574.208333333336</c:v>
                      </c:pt>
                      <c:pt idx="175">
                        <c:v>45574.215277777781</c:v>
                      </c:pt>
                      <c:pt idx="176">
                        <c:v>45574.222222222219</c:v>
                      </c:pt>
                      <c:pt idx="177">
                        <c:v>45574.229166666664</c:v>
                      </c:pt>
                      <c:pt idx="178">
                        <c:v>45574.236111111109</c:v>
                      </c:pt>
                      <c:pt idx="179">
                        <c:v>45574.243055555555</c:v>
                      </c:pt>
                      <c:pt idx="180">
                        <c:v>45574.25</c:v>
                      </c:pt>
                      <c:pt idx="181">
                        <c:v>45574.256944444445</c:v>
                      </c:pt>
                      <c:pt idx="182">
                        <c:v>45574.263888888891</c:v>
                      </c:pt>
                      <c:pt idx="183">
                        <c:v>45574.270833333336</c:v>
                      </c:pt>
                      <c:pt idx="184">
                        <c:v>45574.277777777781</c:v>
                      </c:pt>
                      <c:pt idx="185">
                        <c:v>45574.284722222219</c:v>
                      </c:pt>
                      <c:pt idx="186">
                        <c:v>45574.291666666664</c:v>
                      </c:pt>
                      <c:pt idx="187">
                        <c:v>45574.298611111109</c:v>
                      </c:pt>
                      <c:pt idx="188">
                        <c:v>45574.305555555555</c:v>
                      </c:pt>
                      <c:pt idx="189">
                        <c:v>45574.3125</c:v>
                      </c:pt>
                      <c:pt idx="190">
                        <c:v>45574.319444444445</c:v>
                      </c:pt>
                      <c:pt idx="191">
                        <c:v>45574.326388888891</c:v>
                      </c:pt>
                      <c:pt idx="192">
                        <c:v>45574.333333333336</c:v>
                      </c:pt>
                      <c:pt idx="193">
                        <c:v>45574.340277777781</c:v>
                      </c:pt>
                      <c:pt idx="194">
                        <c:v>45574.347222222219</c:v>
                      </c:pt>
                      <c:pt idx="195">
                        <c:v>45574.354166666664</c:v>
                      </c:pt>
                      <c:pt idx="196">
                        <c:v>45574.361111111109</c:v>
                      </c:pt>
                      <c:pt idx="197">
                        <c:v>45574.368055555555</c:v>
                      </c:pt>
                      <c:pt idx="198">
                        <c:v>45574.375</c:v>
                      </c:pt>
                      <c:pt idx="199">
                        <c:v>45574.381944444445</c:v>
                      </c:pt>
                      <c:pt idx="200">
                        <c:v>45574.388888888891</c:v>
                      </c:pt>
                      <c:pt idx="201">
                        <c:v>45574.395833333336</c:v>
                      </c:pt>
                      <c:pt idx="202">
                        <c:v>45574.402777777781</c:v>
                      </c:pt>
                      <c:pt idx="203">
                        <c:v>45574.409722222219</c:v>
                      </c:pt>
                      <c:pt idx="204">
                        <c:v>45574.416666666664</c:v>
                      </c:pt>
                      <c:pt idx="205">
                        <c:v>45574.423611111109</c:v>
                      </c:pt>
                      <c:pt idx="206">
                        <c:v>45574.430555555555</c:v>
                      </c:pt>
                      <c:pt idx="207">
                        <c:v>45574.4375</c:v>
                      </c:pt>
                      <c:pt idx="208">
                        <c:v>45574.444444444445</c:v>
                      </c:pt>
                      <c:pt idx="209">
                        <c:v>45574.451388888891</c:v>
                      </c:pt>
                      <c:pt idx="210">
                        <c:v>45574.458333333336</c:v>
                      </c:pt>
                      <c:pt idx="211">
                        <c:v>45574.465277777781</c:v>
                      </c:pt>
                      <c:pt idx="212">
                        <c:v>45574.472222222219</c:v>
                      </c:pt>
                      <c:pt idx="213">
                        <c:v>45574.479166666664</c:v>
                      </c:pt>
                      <c:pt idx="214">
                        <c:v>45574.486111111109</c:v>
                      </c:pt>
                      <c:pt idx="215">
                        <c:v>45574.493055555555</c:v>
                      </c:pt>
                      <c:pt idx="216">
                        <c:v>45574.5</c:v>
                      </c:pt>
                      <c:pt idx="217">
                        <c:v>45574.506944444445</c:v>
                      </c:pt>
                      <c:pt idx="218">
                        <c:v>45574.513888888891</c:v>
                      </c:pt>
                      <c:pt idx="219">
                        <c:v>45574.520833333336</c:v>
                      </c:pt>
                      <c:pt idx="220">
                        <c:v>45574.527777777781</c:v>
                      </c:pt>
                      <c:pt idx="221">
                        <c:v>45574.534722222219</c:v>
                      </c:pt>
                      <c:pt idx="222">
                        <c:v>45574.541666666664</c:v>
                      </c:pt>
                      <c:pt idx="223">
                        <c:v>45574.548611111109</c:v>
                      </c:pt>
                      <c:pt idx="224">
                        <c:v>45574.555555555555</c:v>
                      </c:pt>
                      <c:pt idx="225">
                        <c:v>45574.5625</c:v>
                      </c:pt>
                      <c:pt idx="226">
                        <c:v>45574.569444444445</c:v>
                      </c:pt>
                      <c:pt idx="227">
                        <c:v>45574.576388888891</c:v>
                      </c:pt>
                      <c:pt idx="228">
                        <c:v>45574.583333333336</c:v>
                      </c:pt>
                      <c:pt idx="229">
                        <c:v>45574.590277777781</c:v>
                      </c:pt>
                      <c:pt idx="230">
                        <c:v>45574.597222222219</c:v>
                      </c:pt>
                      <c:pt idx="231">
                        <c:v>45574.604166666664</c:v>
                      </c:pt>
                      <c:pt idx="232">
                        <c:v>45574.611111111109</c:v>
                      </c:pt>
                      <c:pt idx="233">
                        <c:v>45574.618055555555</c:v>
                      </c:pt>
                      <c:pt idx="234">
                        <c:v>45574.625</c:v>
                      </c:pt>
                      <c:pt idx="235">
                        <c:v>45574.631944444445</c:v>
                      </c:pt>
                      <c:pt idx="236">
                        <c:v>45574.638888888891</c:v>
                      </c:pt>
                      <c:pt idx="237">
                        <c:v>45574.645833333336</c:v>
                      </c:pt>
                      <c:pt idx="238">
                        <c:v>45574.652777777781</c:v>
                      </c:pt>
                      <c:pt idx="239">
                        <c:v>45574.659722222219</c:v>
                      </c:pt>
                      <c:pt idx="240">
                        <c:v>45574.666666666664</c:v>
                      </c:pt>
                      <c:pt idx="241">
                        <c:v>45574.673611111109</c:v>
                      </c:pt>
                      <c:pt idx="242">
                        <c:v>45574.680555555555</c:v>
                      </c:pt>
                      <c:pt idx="243">
                        <c:v>45574.6875</c:v>
                      </c:pt>
                      <c:pt idx="244">
                        <c:v>45574.694444444445</c:v>
                      </c:pt>
                      <c:pt idx="245">
                        <c:v>45574.701388888891</c:v>
                      </c:pt>
                      <c:pt idx="246">
                        <c:v>45574.708333333336</c:v>
                      </c:pt>
                      <c:pt idx="247">
                        <c:v>45574.715277777781</c:v>
                      </c:pt>
                      <c:pt idx="248">
                        <c:v>45574.722222222219</c:v>
                      </c:pt>
                      <c:pt idx="249">
                        <c:v>45574.729166666664</c:v>
                      </c:pt>
                      <c:pt idx="250">
                        <c:v>45574.736111111109</c:v>
                      </c:pt>
                      <c:pt idx="251">
                        <c:v>45574.743055555555</c:v>
                      </c:pt>
                      <c:pt idx="252">
                        <c:v>45574.75</c:v>
                      </c:pt>
                      <c:pt idx="253">
                        <c:v>45574.756944444445</c:v>
                      </c:pt>
                      <c:pt idx="254">
                        <c:v>45574.763888888891</c:v>
                      </c:pt>
                      <c:pt idx="255">
                        <c:v>45574.770833333336</c:v>
                      </c:pt>
                      <c:pt idx="256">
                        <c:v>45574.777777777781</c:v>
                      </c:pt>
                      <c:pt idx="257">
                        <c:v>45574.784722222219</c:v>
                      </c:pt>
                      <c:pt idx="258">
                        <c:v>45574.791666666664</c:v>
                      </c:pt>
                      <c:pt idx="259">
                        <c:v>45574.798611111109</c:v>
                      </c:pt>
                      <c:pt idx="260">
                        <c:v>45574.805555555555</c:v>
                      </c:pt>
                      <c:pt idx="261">
                        <c:v>45574.8125</c:v>
                      </c:pt>
                      <c:pt idx="262">
                        <c:v>45574.819444444445</c:v>
                      </c:pt>
                      <c:pt idx="263">
                        <c:v>45574.826388888891</c:v>
                      </c:pt>
                      <c:pt idx="264">
                        <c:v>45574.833333333336</c:v>
                      </c:pt>
                      <c:pt idx="265">
                        <c:v>45574.840277777781</c:v>
                      </c:pt>
                      <c:pt idx="266">
                        <c:v>45574.847222222219</c:v>
                      </c:pt>
                      <c:pt idx="267">
                        <c:v>45574.854166666664</c:v>
                      </c:pt>
                      <c:pt idx="268">
                        <c:v>45574.861111111109</c:v>
                      </c:pt>
                      <c:pt idx="269">
                        <c:v>45574.868055555555</c:v>
                      </c:pt>
                      <c:pt idx="270">
                        <c:v>45574.875</c:v>
                      </c:pt>
                      <c:pt idx="271">
                        <c:v>45574.881944444445</c:v>
                      </c:pt>
                      <c:pt idx="272">
                        <c:v>45574.888888888891</c:v>
                      </c:pt>
                      <c:pt idx="273">
                        <c:v>45574.895833333336</c:v>
                      </c:pt>
                      <c:pt idx="274">
                        <c:v>45574.902777777781</c:v>
                      </c:pt>
                      <c:pt idx="275">
                        <c:v>45574.909722222219</c:v>
                      </c:pt>
                      <c:pt idx="276">
                        <c:v>45574.916666666664</c:v>
                      </c:pt>
                      <c:pt idx="277">
                        <c:v>45574.923611111109</c:v>
                      </c:pt>
                      <c:pt idx="278">
                        <c:v>45574.930555555555</c:v>
                      </c:pt>
                      <c:pt idx="279">
                        <c:v>45574.9375</c:v>
                      </c:pt>
                      <c:pt idx="280">
                        <c:v>45574.944444444445</c:v>
                      </c:pt>
                      <c:pt idx="281">
                        <c:v>45574.951388888891</c:v>
                      </c:pt>
                      <c:pt idx="282">
                        <c:v>45574.958333333336</c:v>
                      </c:pt>
                      <c:pt idx="283">
                        <c:v>45574.965277777781</c:v>
                      </c:pt>
                      <c:pt idx="284">
                        <c:v>45574.972222222219</c:v>
                      </c:pt>
                      <c:pt idx="285">
                        <c:v>45574.979166666664</c:v>
                      </c:pt>
                      <c:pt idx="286">
                        <c:v>45574.986111111109</c:v>
                      </c:pt>
                      <c:pt idx="287">
                        <c:v>45574.993055555555</c:v>
                      </c:pt>
                      <c:pt idx="288">
                        <c:v>45575</c:v>
                      </c:pt>
                      <c:pt idx="289">
                        <c:v>45575.006944444445</c:v>
                      </c:pt>
                      <c:pt idx="290">
                        <c:v>45575.013888888891</c:v>
                      </c:pt>
                      <c:pt idx="291">
                        <c:v>45575.020833333336</c:v>
                      </c:pt>
                      <c:pt idx="292">
                        <c:v>45575.027777777781</c:v>
                      </c:pt>
                      <c:pt idx="293">
                        <c:v>45575.034722222219</c:v>
                      </c:pt>
                      <c:pt idx="294">
                        <c:v>45575.041666666664</c:v>
                      </c:pt>
                      <c:pt idx="295">
                        <c:v>45575.048611111109</c:v>
                      </c:pt>
                      <c:pt idx="296">
                        <c:v>45575.055555555555</c:v>
                      </c:pt>
                      <c:pt idx="297">
                        <c:v>45575.0625</c:v>
                      </c:pt>
                      <c:pt idx="298">
                        <c:v>45575.069444444445</c:v>
                      </c:pt>
                      <c:pt idx="299">
                        <c:v>45575.076388888891</c:v>
                      </c:pt>
                      <c:pt idx="300">
                        <c:v>45575.083333333336</c:v>
                      </c:pt>
                      <c:pt idx="301">
                        <c:v>45575.090277777781</c:v>
                      </c:pt>
                      <c:pt idx="302">
                        <c:v>45575.097222222219</c:v>
                      </c:pt>
                      <c:pt idx="303">
                        <c:v>45575.104166666664</c:v>
                      </c:pt>
                      <c:pt idx="304">
                        <c:v>45575.111111111109</c:v>
                      </c:pt>
                      <c:pt idx="305">
                        <c:v>45575.118055555555</c:v>
                      </c:pt>
                      <c:pt idx="306">
                        <c:v>45575.125</c:v>
                      </c:pt>
                      <c:pt idx="307">
                        <c:v>45575.131944444445</c:v>
                      </c:pt>
                      <c:pt idx="308">
                        <c:v>45575.138888888891</c:v>
                      </c:pt>
                      <c:pt idx="309">
                        <c:v>45575.145833333336</c:v>
                      </c:pt>
                      <c:pt idx="310">
                        <c:v>45575.152777777781</c:v>
                      </c:pt>
                      <c:pt idx="311">
                        <c:v>45575.159722222219</c:v>
                      </c:pt>
                      <c:pt idx="312">
                        <c:v>45575.166666666664</c:v>
                      </c:pt>
                      <c:pt idx="313">
                        <c:v>45575.173611111109</c:v>
                      </c:pt>
                      <c:pt idx="314">
                        <c:v>45575.180555555555</c:v>
                      </c:pt>
                      <c:pt idx="315">
                        <c:v>45575.1875</c:v>
                      </c:pt>
                      <c:pt idx="316">
                        <c:v>45575.194444444445</c:v>
                      </c:pt>
                      <c:pt idx="317">
                        <c:v>45575.201388888891</c:v>
                      </c:pt>
                      <c:pt idx="318">
                        <c:v>45575.208333333336</c:v>
                      </c:pt>
                      <c:pt idx="319">
                        <c:v>45575.215277777781</c:v>
                      </c:pt>
                      <c:pt idx="320">
                        <c:v>45575.222222222219</c:v>
                      </c:pt>
                      <c:pt idx="321">
                        <c:v>45575.229166666664</c:v>
                      </c:pt>
                      <c:pt idx="322">
                        <c:v>45575.236111111109</c:v>
                      </c:pt>
                      <c:pt idx="323">
                        <c:v>45575.243055555555</c:v>
                      </c:pt>
                      <c:pt idx="324">
                        <c:v>45575.25</c:v>
                      </c:pt>
                      <c:pt idx="325">
                        <c:v>45575.256944444445</c:v>
                      </c:pt>
                      <c:pt idx="326">
                        <c:v>45575.263888888891</c:v>
                      </c:pt>
                      <c:pt idx="327">
                        <c:v>45575.270833333336</c:v>
                      </c:pt>
                      <c:pt idx="328">
                        <c:v>45575.277777777781</c:v>
                      </c:pt>
                      <c:pt idx="329">
                        <c:v>45575.284722222219</c:v>
                      </c:pt>
                      <c:pt idx="330">
                        <c:v>45575.291666666664</c:v>
                      </c:pt>
                      <c:pt idx="331">
                        <c:v>45575.298611111109</c:v>
                      </c:pt>
                      <c:pt idx="332">
                        <c:v>45575.305555555555</c:v>
                      </c:pt>
                      <c:pt idx="333">
                        <c:v>45575.3125</c:v>
                      </c:pt>
                      <c:pt idx="334">
                        <c:v>45575.319444444445</c:v>
                      </c:pt>
                      <c:pt idx="335">
                        <c:v>45575.326388888891</c:v>
                      </c:pt>
                      <c:pt idx="336">
                        <c:v>45575.333333333336</c:v>
                      </c:pt>
                      <c:pt idx="337">
                        <c:v>45575.340277777781</c:v>
                      </c:pt>
                      <c:pt idx="338">
                        <c:v>45575.347222222219</c:v>
                      </c:pt>
                      <c:pt idx="339">
                        <c:v>45575.354166666664</c:v>
                      </c:pt>
                      <c:pt idx="340">
                        <c:v>45575.361111111109</c:v>
                      </c:pt>
                      <c:pt idx="341">
                        <c:v>45575.368055555555</c:v>
                      </c:pt>
                      <c:pt idx="342">
                        <c:v>45575.375</c:v>
                      </c:pt>
                      <c:pt idx="343">
                        <c:v>45575.381944444445</c:v>
                      </c:pt>
                      <c:pt idx="344">
                        <c:v>45575.388888888891</c:v>
                      </c:pt>
                      <c:pt idx="345">
                        <c:v>45575.395833333336</c:v>
                      </c:pt>
                      <c:pt idx="346">
                        <c:v>45575.402777777781</c:v>
                      </c:pt>
                      <c:pt idx="347">
                        <c:v>45575.409722222219</c:v>
                      </c:pt>
                      <c:pt idx="348">
                        <c:v>45575.416666666664</c:v>
                      </c:pt>
                      <c:pt idx="349">
                        <c:v>45575.423611111109</c:v>
                      </c:pt>
                      <c:pt idx="350">
                        <c:v>45575.430555555555</c:v>
                      </c:pt>
                      <c:pt idx="351">
                        <c:v>45575.4375</c:v>
                      </c:pt>
                      <c:pt idx="352">
                        <c:v>45575.444444444445</c:v>
                      </c:pt>
                      <c:pt idx="353">
                        <c:v>45575.451388888891</c:v>
                      </c:pt>
                      <c:pt idx="354">
                        <c:v>45575.458333333336</c:v>
                      </c:pt>
                      <c:pt idx="355">
                        <c:v>45575.465277777781</c:v>
                      </c:pt>
                      <c:pt idx="356">
                        <c:v>45575.472222222219</c:v>
                      </c:pt>
                      <c:pt idx="357">
                        <c:v>45575.479166666664</c:v>
                      </c:pt>
                      <c:pt idx="358">
                        <c:v>45575.486111111109</c:v>
                      </c:pt>
                      <c:pt idx="359">
                        <c:v>45575.493055555555</c:v>
                      </c:pt>
                      <c:pt idx="360">
                        <c:v>45575.5</c:v>
                      </c:pt>
                      <c:pt idx="361">
                        <c:v>45575.506944444445</c:v>
                      </c:pt>
                      <c:pt idx="362">
                        <c:v>45575.513888888891</c:v>
                      </c:pt>
                      <c:pt idx="363">
                        <c:v>45575.520833333336</c:v>
                      </c:pt>
                      <c:pt idx="364">
                        <c:v>45575.527777777781</c:v>
                      </c:pt>
                      <c:pt idx="365">
                        <c:v>45575.534722222219</c:v>
                      </c:pt>
                      <c:pt idx="366">
                        <c:v>45575.541666666664</c:v>
                      </c:pt>
                      <c:pt idx="367">
                        <c:v>45575.548611111109</c:v>
                      </c:pt>
                      <c:pt idx="368">
                        <c:v>45575.555555555555</c:v>
                      </c:pt>
                      <c:pt idx="369">
                        <c:v>45575.5625</c:v>
                      </c:pt>
                      <c:pt idx="370">
                        <c:v>45575.569444444445</c:v>
                      </c:pt>
                      <c:pt idx="371">
                        <c:v>45575.576388888891</c:v>
                      </c:pt>
                      <c:pt idx="372">
                        <c:v>45575.583333333336</c:v>
                      </c:pt>
                      <c:pt idx="373">
                        <c:v>45575.590277777781</c:v>
                      </c:pt>
                      <c:pt idx="374">
                        <c:v>45575.597222222219</c:v>
                      </c:pt>
                      <c:pt idx="375">
                        <c:v>45575.604166666664</c:v>
                      </c:pt>
                      <c:pt idx="376">
                        <c:v>45575.611111111109</c:v>
                      </c:pt>
                      <c:pt idx="377">
                        <c:v>45575.618055555555</c:v>
                      </c:pt>
                      <c:pt idx="378">
                        <c:v>45575.625</c:v>
                      </c:pt>
                      <c:pt idx="379">
                        <c:v>45575.631944444445</c:v>
                      </c:pt>
                      <c:pt idx="380">
                        <c:v>45575.638888888891</c:v>
                      </c:pt>
                      <c:pt idx="381">
                        <c:v>45575.645833333336</c:v>
                      </c:pt>
                      <c:pt idx="382">
                        <c:v>45575.652777777781</c:v>
                      </c:pt>
                      <c:pt idx="383">
                        <c:v>45575.659722222219</c:v>
                      </c:pt>
                      <c:pt idx="384">
                        <c:v>45575.666666666664</c:v>
                      </c:pt>
                      <c:pt idx="385">
                        <c:v>45575.673611111109</c:v>
                      </c:pt>
                      <c:pt idx="386">
                        <c:v>45575.680555555555</c:v>
                      </c:pt>
                      <c:pt idx="387">
                        <c:v>45575.6875</c:v>
                      </c:pt>
                      <c:pt idx="388">
                        <c:v>45575.694444444445</c:v>
                      </c:pt>
                      <c:pt idx="389">
                        <c:v>45575.701388888891</c:v>
                      </c:pt>
                      <c:pt idx="390">
                        <c:v>45575.708333333336</c:v>
                      </c:pt>
                      <c:pt idx="391">
                        <c:v>45575.715277777781</c:v>
                      </c:pt>
                      <c:pt idx="392">
                        <c:v>45575.722222222219</c:v>
                      </c:pt>
                      <c:pt idx="393">
                        <c:v>45575.729166666664</c:v>
                      </c:pt>
                      <c:pt idx="394">
                        <c:v>45575.736111111109</c:v>
                      </c:pt>
                      <c:pt idx="395">
                        <c:v>45575.743055555555</c:v>
                      </c:pt>
                      <c:pt idx="396">
                        <c:v>45575.75</c:v>
                      </c:pt>
                      <c:pt idx="397">
                        <c:v>45575.756944444445</c:v>
                      </c:pt>
                      <c:pt idx="398">
                        <c:v>45575.763888888891</c:v>
                      </c:pt>
                      <c:pt idx="399">
                        <c:v>45575.770833333336</c:v>
                      </c:pt>
                      <c:pt idx="400">
                        <c:v>45575.777777777781</c:v>
                      </c:pt>
                      <c:pt idx="401">
                        <c:v>45575.784722222219</c:v>
                      </c:pt>
                      <c:pt idx="402">
                        <c:v>45575.791666666664</c:v>
                      </c:pt>
                      <c:pt idx="403">
                        <c:v>45575.798611111109</c:v>
                      </c:pt>
                      <c:pt idx="404">
                        <c:v>45575.805555555555</c:v>
                      </c:pt>
                      <c:pt idx="405">
                        <c:v>45575.8125</c:v>
                      </c:pt>
                      <c:pt idx="406">
                        <c:v>45575.819444444445</c:v>
                      </c:pt>
                      <c:pt idx="407">
                        <c:v>45575.826388888891</c:v>
                      </c:pt>
                      <c:pt idx="408">
                        <c:v>45575.833333333336</c:v>
                      </c:pt>
                      <c:pt idx="409">
                        <c:v>45575.840277777781</c:v>
                      </c:pt>
                      <c:pt idx="410">
                        <c:v>45575.847222222219</c:v>
                      </c:pt>
                      <c:pt idx="411">
                        <c:v>45575.854166666664</c:v>
                      </c:pt>
                      <c:pt idx="412">
                        <c:v>45575.861111111109</c:v>
                      </c:pt>
                      <c:pt idx="413">
                        <c:v>45575.868055555555</c:v>
                      </c:pt>
                      <c:pt idx="414">
                        <c:v>45575.875</c:v>
                      </c:pt>
                      <c:pt idx="415">
                        <c:v>45575.881944444445</c:v>
                      </c:pt>
                      <c:pt idx="416">
                        <c:v>45575.888888888891</c:v>
                      </c:pt>
                      <c:pt idx="417">
                        <c:v>45575.895833333336</c:v>
                      </c:pt>
                      <c:pt idx="418">
                        <c:v>45575.902777777781</c:v>
                      </c:pt>
                      <c:pt idx="419">
                        <c:v>45575.909722222219</c:v>
                      </c:pt>
                      <c:pt idx="420">
                        <c:v>45575.916666666664</c:v>
                      </c:pt>
                      <c:pt idx="421">
                        <c:v>45575.923611111109</c:v>
                      </c:pt>
                      <c:pt idx="422">
                        <c:v>45575.930555555555</c:v>
                      </c:pt>
                      <c:pt idx="423">
                        <c:v>45575.9375</c:v>
                      </c:pt>
                      <c:pt idx="424">
                        <c:v>45575.944444444445</c:v>
                      </c:pt>
                      <c:pt idx="425">
                        <c:v>45575.951388888891</c:v>
                      </c:pt>
                      <c:pt idx="426">
                        <c:v>45575.958333333336</c:v>
                      </c:pt>
                      <c:pt idx="427">
                        <c:v>45575.965277777781</c:v>
                      </c:pt>
                      <c:pt idx="428">
                        <c:v>45575.972222222219</c:v>
                      </c:pt>
                      <c:pt idx="429">
                        <c:v>45575.979166666664</c:v>
                      </c:pt>
                      <c:pt idx="430">
                        <c:v>45575.986111111109</c:v>
                      </c:pt>
                      <c:pt idx="431">
                        <c:v>45575.993055555555</c:v>
                      </c:pt>
                      <c:pt idx="432">
                        <c:v>45576</c:v>
                      </c:pt>
                      <c:pt idx="433">
                        <c:v>45576.006944444445</c:v>
                      </c:pt>
                      <c:pt idx="434">
                        <c:v>45576.013888888891</c:v>
                      </c:pt>
                      <c:pt idx="435">
                        <c:v>45576.020833333336</c:v>
                      </c:pt>
                      <c:pt idx="436">
                        <c:v>45576.027777777781</c:v>
                      </c:pt>
                      <c:pt idx="437">
                        <c:v>45576.034722222219</c:v>
                      </c:pt>
                      <c:pt idx="438">
                        <c:v>45576.041666666664</c:v>
                      </c:pt>
                      <c:pt idx="439">
                        <c:v>45576.048611111109</c:v>
                      </c:pt>
                      <c:pt idx="440">
                        <c:v>45576.055555555555</c:v>
                      </c:pt>
                      <c:pt idx="441">
                        <c:v>45576.0625</c:v>
                      </c:pt>
                      <c:pt idx="442">
                        <c:v>45576.069444444445</c:v>
                      </c:pt>
                      <c:pt idx="443">
                        <c:v>45576.076388888891</c:v>
                      </c:pt>
                      <c:pt idx="444">
                        <c:v>45576.083333333336</c:v>
                      </c:pt>
                      <c:pt idx="445">
                        <c:v>45576.090277777781</c:v>
                      </c:pt>
                      <c:pt idx="446">
                        <c:v>45576.097222222219</c:v>
                      </c:pt>
                      <c:pt idx="447">
                        <c:v>45576.104166666664</c:v>
                      </c:pt>
                      <c:pt idx="448">
                        <c:v>45576.111111111109</c:v>
                      </c:pt>
                      <c:pt idx="449">
                        <c:v>45576.118055555555</c:v>
                      </c:pt>
                      <c:pt idx="450">
                        <c:v>45576.125</c:v>
                      </c:pt>
                      <c:pt idx="451">
                        <c:v>45576.131944444445</c:v>
                      </c:pt>
                      <c:pt idx="452">
                        <c:v>45576.138888888891</c:v>
                      </c:pt>
                      <c:pt idx="453">
                        <c:v>45576.145833333336</c:v>
                      </c:pt>
                      <c:pt idx="454">
                        <c:v>45576.152777777781</c:v>
                      </c:pt>
                      <c:pt idx="455">
                        <c:v>45576.159722222219</c:v>
                      </c:pt>
                      <c:pt idx="456">
                        <c:v>45576.166666666664</c:v>
                      </c:pt>
                      <c:pt idx="457">
                        <c:v>45576.173611111109</c:v>
                      </c:pt>
                      <c:pt idx="458">
                        <c:v>45576.180555555555</c:v>
                      </c:pt>
                      <c:pt idx="459">
                        <c:v>45576.1875</c:v>
                      </c:pt>
                      <c:pt idx="460">
                        <c:v>45576.194444444445</c:v>
                      </c:pt>
                      <c:pt idx="461">
                        <c:v>45576.201388888891</c:v>
                      </c:pt>
                      <c:pt idx="462">
                        <c:v>45576.208333333336</c:v>
                      </c:pt>
                      <c:pt idx="463">
                        <c:v>45576.215277777781</c:v>
                      </c:pt>
                      <c:pt idx="464">
                        <c:v>45576.222222222219</c:v>
                      </c:pt>
                      <c:pt idx="465">
                        <c:v>45576.229166666664</c:v>
                      </c:pt>
                      <c:pt idx="466">
                        <c:v>45576.236111111109</c:v>
                      </c:pt>
                      <c:pt idx="467">
                        <c:v>45576.243055555555</c:v>
                      </c:pt>
                      <c:pt idx="468">
                        <c:v>45576.25</c:v>
                      </c:pt>
                      <c:pt idx="469">
                        <c:v>45576.256944444445</c:v>
                      </c:pt>
                      <c:pt idx="470">
                        <c:v>45576.263888888891</c:v>
                      </c:pt>
                      <c:pt idx="471">
                        <c:v>45576.270833333336</c:v>
                      </c:pt>
                      <c:pt idx="472">
                        <c:v>45576.277777777781</c:v>
                      </c:pt>
                      <c:pt idx="473">
                        <c:v>45576.284722222219</c:v>
                      </c:pt>
                      <c:pt idx="474">
                        <c:v>45576.291666666664</c:v>
                      </c:pt>
                      <c:pt idx="475">
                        <c:v>45576.298611111109</c:v>
                      </c:pt>
                      <c:pt idx="476">
                        <c:v>45576.305555555555</c:v>
                      </c:pt>
                      <c:pt idx="477">
                        <c:v>45576.3125</c:v>
                      </c:pt>
                      <c:pt idx="478">
                        <c:v>45576.319444444445</c:v>
                      </c:pt>
                      <c:pt idx="479">
                        <c:v>45576.326388888891</c:v>
                      </c:pt>
                      <c:pt idx="480">
                        <c:v>45576.333333333336</c:v>
                      </c:pt>
                      <c:pt idx="481">
                        <c:v>45576.340277777781</c:v>
                      </c:pt>
                      <c:pt idx="482">
                        <c:v>45576.347222222219</c:v>
                      </c:pt>
                      <c:pt idx="483">
                        <c:v>45576.354166666664</c:v>
                      </c:pt>
                      <c:pt idx="484">
                        <c:v>45576.361111111109</c:v>
                      </c:pt>
                      <c:pt idx="485">
                        <c:v>45576.368055555555</c:v>
                      </c:pt>
                      <c:pt idx="486">
                        <c:v>45576.375</c:v>
                      </c:pt>
                      <c:pt idx="487">
                        <c:v>45576.381944444445</c:v>
                      </c:pt>
                      <c:pt idx="488">
                        <c:v>45576.388888888891</c:v>
                      </c:pt>
                      <c:pt idx="489">
                        <c:v>45576.395833333336</c:v>
                      </c:pt>
                      <c:pt idx="490">
                        <c:v>45576.402777777781</c:v>
                      </c:pt>
                      <c:pt idx="491">
                        <c:v>45576.409722222219</c:v>
                      </c:pt>
                      <c:pt idx="492">
                        <c:v>45576.416666666664</c:v>
                      </c:pt>
                      <c:pt idx="493">
                        <c:v>45576.423611111109</c:v>
                      </c:pt>
                      <c:pt idx="494">
                        <c:v>45576.430555555555</c:v>
                      </c:pt>
                      <c:pt idx="495">
                        <c:v>45576.4375</c:v>
                      </c:pt>
                      <c:pt idx="496">
                        <c:v>45576.444444444445</c:v>
                      </c:pt>
                      <c:pt idx="497">
                        <c:v>45576.451388888891</c:v>
                      </c:pt>
                      <c:pt idx="498">
                        <c:v>45576.458333333336</c:v>
                      </c:pt>
                      <c:pt idx="499">
                        <c:v>45576.465277777781</c:v>
                      </c:pt>
                      <c:pt idx="500">
                        <c:v>45576.472222222219</c:v>
                      </c:pt>
                      <c:pt idx="501">
                        <c:v>45576.479166666664</c:v>
                      </c:pt>
                      <c:pt idx="502">
                        <c:v>45576.486111111109</c:v>
                      </c:pt>
                      <c:pt idx="503">
                        <c:v>45576.493055555555</c:v>
                      </c:pt>
                      <c:pt idx="504">
                        <c:v>45576.5</c:v>
                      </c:pt>
                      <c:pt idx="505">
                        <c:v>45576.506944444445</c:v>
                      </c:pt>
                      <c:pt idx="506">
                        <c:v>45576.513888888891</c:v>
                      </c:pt>
                      <c:pt idx="507">
                        <c:v>45576.520833333336</c:v>
                      </c:pt>
                      <c:pt idx="508">
                        <c:v>45576.527777777781</c:v>
                      </c:pt>
                      <c:pt idx="509">
                        <c:v>45576.534722222219</c:v>
                      </c:pt>
                      <c:pt idx="510">
                        <c:v>45576.541666666664</c:v>
                      </c:pt>
                      <c:pt idx="511">
                        <c:v>45576.548611111109</c:v>
                      </c:pt>
                      <c:pt idx="512">
                        <c:v>45576.555555555555</c:v>
                      </c:pt>
                      <c:pt idx="513">
                        <c:v>45576.5625</c:v>
                      </c:pt>
                      <c:pt idx="514">
                        <c:v>45576.569444444445</c:v>
                      </c:pt>
                      <c:pt idx="515">
                        <c:v>45576.576388888891</c:v>
                      </c:pt>
                      <c:pt idx="516">
                        <c:v>45576.583333333336</c:v>
                      </c:pt>
                      <c:pt idx="517">
                        <c:v>45576.590277777781</c:v>
                      </c:pt>
                      <c:pt idx="518">
                        <c:v>45576.597222222219</c:v>
                      </c:pt>
                      <c:pt idx="519">
                        <c:v>45576.604166666664</c:v>
                      </c:pt>
                      <c:pt idx="520">
                        <c:v>45576.611111111109</c:v>
                      </c:pt>
                      <c:pt idx="521">
                        <c:v>45576.618055555555</c:v>
                      </c:pt>
                      <c:pt idx="522">
                        <c:v>45576.625</c:v>
                      </c:pt>
                      <c:pt idx="523">
                        <c:v>45576.631944444445</c:v>
                      </c:pt>
                      <c:pt idx="524">
                        <c:v>45576.638888888891</c:v>
                      </c:pt>
                      <c:pt idx="525">
                        <c:v>45576.645833333336</c:v>
                      </c:pt>
                      <c:pt idx="526">
                        <c:v>45576.652777777781</c:v>
                      </c:pt>
                      <c:pt idx="527">
                        <c:v>45576.659722222219</c:v>
                      </c:pt>
                      <c:pt idx="528">
                        <c:v>45576.666666666664</c:v>
                      </c:pt>
                      <c:pt idx="529">
                        <c:v>45576.673611111109</c:v>
                      </c:pt>
                      <c:pt idx="530">
                        <c:v>45576.680555555555</c:v>
                      </c:pt>
                      <c:pt idx="531">
                        <c:v>45576.6875</c:v>
                      </c:pt>
                      <c:pt idx="532">
                        <c:v>45576.694444444445</c:v>
                      </c:pt>
                      <c:pt idx="533">
                        <c:v>45576.701388888891</c:v>
                      </c:pt>
                      <c:pt idx="534">
                        <c:v>45576.708333333336</c:v>
                      </c:pt>
                      <c:pt idx="535">
                        <c:v>45576.715277777781</c:v>
                      </c:pt>
                      <c:pt idx="536">
                        <c:v>45576.722222222219</c:v>
                      </c:pt>
                      <c:pt idx="537">
                        <c:v>45576.729166666664</c:v>
                      </c:pt>
                      <c:pt idx="538">
                        <c:v>45576.736111111109</c:v>
                      </c:pt>
                      <c:pt idx="539">
                        <c:v>45576.743055555555</c:v>
                      </c:pt>
                      <c:pt idx="540">
                        <c:v>45576.75</c:v>
                      </c:pt>
                      <c:pt idx="541">
                        <c:v>45576.756944444445</c:v>
                      </c:pt>
                      <c:pt idx="542">
                        <c:v>45576.763888888891</c:v>
                      </c:pt>
                      <c:pt idx="543">
                        <c:v>45576.770833333336</c:v>
                      </c:pt>
                      <c:pt idx="544">
                        <c:v>45576.777777777781</c:v>
                      </c:pt>
                      <c:pt idx="545">
                        <c:v>45576.784722222219</c:v>
                      </c:pt>
                      <c:pt idx="546">
                        <c:v>45576.791666666664</c:v>
                      </c:pt>
                      <c:pt idx="547">
                        <c:v>45576.798611111109</c:v>
                      </c:pt>
                      <c:pt idx="548">
                        <c:v>45576.805555555555</c:v>
                      </c:pt>
                      <c:pt idx="549">
                        <c:v>45576.8125</c:v>
                      </c:pt>
                      <c:pt idx="550">
                        <c:v>45576.819444444445</c:v>
                      </c:pt>
                      <c:pt idx="551">
                        <c:v>45576.826388888891</c:v>
                      </c:pt>
                      <c:pt idx="552">
                        <c:v>45576.833333333336</c:v>
                      </c:pt>
                      <c:pt idx="553">
                        <c:v>45576.840277777781</c:v>
                      </c:pt>
                      <c:pt idx="554">
                        <c:v>45576.847222222219</c:v>
                      </c:pt>
                      <c:pt idx="555">
                        <c:v>45576.854166666664</c:v>
                      </c:pt>
                      <c:pt idx="556">
                        <c:v>45576.861111111109</c:v>
                      </c:pt>
                      <c:pt idx="557">
                        <c:v>45576.868055555555</c:v>
                      </c:pt>
                      <c:pt idx="558">
                        <c:v>45576.875</c:v>
                      </c:pt>
                      <c:pt idx="559">
                        <c:v>45576.881944444445</c:v>
                      </c:pt>
                      <c:pt idx="560">
                        <c:v>45576.888888888891</c:v>
                      </c:pt>
                      <c:pt idx="561">
                        <c:v>45576.895833333336</c:v>
                      </c:pt>
                      <c:pt idx="562">
                        <c:v>45576.902777777781</c:v>
                      </c:pt>
                      <c:pt idx="563">
                        <c:v>45576.909722222219</c:v>
                      </c:pt>
                      <c:pt idx="564">
                        <c:v>45576.916666666664</c:v>
                      </c:pt>
                      <c:pt idx="565">
                        <c:v>45576.923611111109</c:v>
                      </c:pt>
                      <c:pt idx="566">
                        <c:v>45576.930555555555</c:v>
                      </c:pt>
                      <c:pt idx="567">
                        <c:v>45576.9375</c:v>
                      </c:pt>
                      <c:pt idx="568">
                        <c:v>45576.944444444445</c:v>
                      </c:pt>
                      <c:pt idx="569">
                        <c:v>45576.951388888891</c:v>
                      </c:pt>
                      <c:pt idx="570">
                        <c:v>45576.958333333336</c:v>
                      </c:pt>
                      <c:pt idx="571">
                        <c:v>45576.965277777781</c:v>
                      </c:pt>
                      <c:pt idx="572">
                        <c:v>45576.972222222219</c:v>
                      </c:pt>
                      <c:pt idx="573">
                        <c:v>45576.979166666664</c:v>
                      </c:pt>
                      <c:pt idx="574">
                        <c:v>45576.986111111109</c:v>
                      </c:pt>
                      <c:pt idx="575">
                        <c:v>45576.993055555555</c:v>
                      </c:pt>
                      <c:pt idx="576">
                        <c:v>45577</c:v>
                      </c:pt>
                      <c:pt idx="577">
                        <c:v>45577.006944444445</c:v>
                      </c:pt>
                      <c:pt idx="578">
                        <c:v>45577.013888888891</c:v>
                      </c:pt>
                      <c:pt idx="579">
                        <c:v>45577.020833333336</c:v>
                      </c:pt>
                      <c:pt idx="580">
                        <c:v>45577.027777777781</c:v>
                      </c:pt>
                      <c:pt idx="581">
                        <c:v>45577.034722222219</c:v>
                      </c:pt>
                      <c:pt idx="582">
                        <c:v>45577.041666666664</c:v>
                      </c:pt>
                      <c:pt idx="583">
                        <c:v>45577.048611111109</c:v>
                      </c:pt>
                      <c:pt idx="584">
                        <c:v>45577.055555555555</c:v>
                      </c:pt>
                      <c:pt idx="585">
                        <c:v>45577.0625</c:v>
                      </c:pt>
                      <c:pt idx="586">
                        <c:v>45577.069444444445</c:v>
                      </c:pt>
                      <c:pt idx="587">
                        <c:v>45577.076388888891</c:v>
                      </c:pt>
                      <c:pt idx="588">
                        <c:v>45577.083333333336</c:v>
                      </c:pt>
                      <c:pt idx="589">
                        <c:v>45577.090277777781</c:v>
                      </c:pt>
                      <c:pt idx="590">
                        <c:v>45577.097222222219</c:v>
                      </c:pt>
                      <c:pt idx="591">
                        <c:v>45577.104166666664</c:v>
                      </c:pt>
                      <c:pt idx="592">
                        <c:v>45577.111111111109</c:v>
                      </c:pt>
                      <c:pt idx="593">
                        <c:v>45577.118055555555</c:v>
                      </c:pt>
                      <c:pt idx="594">
                        <c:v>45577.125</c:v>
                      </c:pt>
                      <c:pt idx="595">
                        <c:v>45577.131944444445</c:v>
                      </c:pt>
                      <c:pt idx="596">
                        <c:v>45577.138888888891</c:v>
                      </c:pt>
                      <c:pt idx="597">
                        <c:v>45577.145833333336</c:v>
                      </c:pt>
                      <c:pt idx="598">
                        <c:v>45577.152777777781</c:v>
                      </c:pt>
                      <c:pt idx="599">
                        <c:v>45577.159722222219</c:v>
                      </c:pt>
                      <c:pt idx="600">
                        <c:v>45577.166666666664</c:v>
                      </c:pt>
                      <c:pt idx="601">
                        <c:v>45577.173611111109</c:v>
                      </c:pt>
                      <c:pt idx="602">
                        <c:v>45577.180555555555</c:v>
                      </c:pt>
                      <c:pt idx="603">
                        <c:v>45577.1875</c:v>
                      </c:pt>
                      <c:pt idx="604">
                        <c:v>45577.194444444445</c:v>
                      </c:pt>
                      <c:pt idx="605">
                        <c:v>45577.201388888891</c:v>
                      </c:pt>
                      <c:pt idx="606">
                        <c:v>45577.208333333336</c:v>
                      </c:pt>
                      <c:pt idx="607">
                        <c:v>45577.215277777781</c:v>
                      </c:pt>
                      <c:pt idx="608">
                        <c:v>45577.222222222219</c:v>
                      </c:pt>
                      <c:pt idx="609">
                        <c:v>45577.229166666664</c:v>
                      </c:pt>
                      <c:pt idx="610">
                        <c:v>45577.236111111109</c:v>
                      </c:pt>
                      <c:pt idx="611">
                        <c:v>45577.243055555555</c:v>
                      </c:pt>
                      <c:pt idx="612">
                        <c:v>45577.25</c:v>
                      </c:pt>
                      <c:pt idx="613">
                        <c:v>45577.256944444445</c:v>
                      </c:pt>
                      <c:pt idx="614">
                        <c:v>45577.263888888891</c:v>
                      </c:pt>
                      <c:pt idx="615">
                        <c:v>45577.270833333336</c:v>
                      </c:pt>
                      <c:pt idx="616">
                        <c:v>45577.277777777781</c:v>
                      </c:pt>
                      <c:pt idx="617">
                        <c:v>45577.284722222219</c:v>
                      </c:pt>
                      <c:pt idx="618">
                        <c:v>45577.291666666664</c:v>
                      </c:pt>
                      <c:pt idx="619">
                        <c:v>45577.298611111109</c:v>
                      </c:pt>
                      <c:pt idx="620">
                        <c:v>45577.305555555555</c:v>
                      </c:pt>
                      <c:pt idx="621">
                        <c:v>45577.3125</c:v>
                      </c:pt>
                      <c:pt idx="622">
                        <c:v>45577.319444444445</c:v>
                      </c:pt>
                      <c:pt idx="623">
                        <c:v>45577.326388888891</c:v>
                      </c:pt>
                      <c:pt idx="624">
                        <c:v>45577.333333333336</c:v>
                      </c:pt>
                      <c:pt idx="625">
                        <c:v>45577.340277777781</c:v>
                      </c:pt>
                      <c:pt idx="626">
                        <c:v>45577.347222222219</c:v>
                      </c:pt>
                      <c:pt idx="627">
                        <c:v>45577.354166666664</c:v>
                      </c:pt>
                      <c:pt idx="628">
                        <c:v>45577.361111111109</c:v>
                      </c:pt>
                      <c:pt idx="629">
                        <c:v>45577.368055555555</c:v>
                      </c:pt>
                      <c:pt idx="630">
                        <c:v>45577.375</c:v>
                      </c:pt>
                      <c:pt idx="631">
                        <c:v>45577.381944444445</c:v>
                      </c:pt>
                      <c:pt idx="632">
                        <c:v>45577.388888888891</c:v>
                      </c:pt>
                      <c:pt idx="633">
                        <c:v>45577.395833333336</c:v>
                      </c:pt>
                      <c:pt idx="634">
                        <c:v>45577.402777777781</c:v>
                      </c:pt>
                      <c:pt idx="635">
                        <c:v>45577.409722222219</c:v>
                      </c:pt>
                      <c:pt idx="636">
                        <c:v>45577.416666666664</c:v>
                      </c:pt>
                      <c:pt idx="637">
                        <c:v>45577.423611111109</c:v>
                      </c:pt>
                      <c:pt idx="638">
                        <c:v>45577.430555555555</c:v>
                      </c:pt>
                      <c:pt idx="639">
                        <c:v>45577.4375</c:v>
                      </c:pt>
                      <c:pt idx="640">
                        <c:v>45577.444444444445</c:v>
                      </c:pt>
                      <c:pt idx="641">
                        <c:v>45577.451388888891</c:v>
                      </c:pt>
                      <c:pt idx="642">
                        <c:v>45577.458333333336</c:v>
                      </c:pt>
                      <c:pt idx="643">
                        <c:v>45577.465277777781</c:v>
                      </c:pt>
                      <c:pt idx="644">
                        <c:v>45577.472222222219</c:v>
                      </c:pt>
                      <c:pt idx="645">
                        <c:v>45577.479166666664</c:v>
                      </c:pt>
                      <c:pt idx="646">
                        <c:v>45577.486111111109</c:v>
                      </c:pt>
                      <c:pt idx="647">
                        <c:v>45577.493055555555</c:v>
                      </c:pt>
                      <c:pt idx="648">
                        <c:v>45577.5</c:v>
                      </c:pt>
                      <c:pt idx="649">
                        <c:v>45577.506944444445</c:v>
                      </c:pt>
                      <c:pt idx="650">
                        <c:v>45577.513888888891</c:v>
                      </c:pt>
                      <c:pt idx="651">
                        <c:v>45577.520833333336</c:v>
                      </c:pt>
                      <c:pt idx="652">
                        <c:v>45577.527777777781</c:v>
                      </c:pt>
                      <c:pt idx="653">
                        <c:v>45577.534722222219</c:v>
                      </c:pt>
                      <c:pt idx="654">
                        <c:v>45577.541666666664</c:v>
                      </c:pt>
                      <c:pt idx="655">
                        <c:v>45577.548611111109</c:v>
                      </c:pt>
                      <c:pt idx="656">
                        <c:v>45577.555555555555</c:v>
                      </c:pt>
                      <c:pt idx="657">
                        <c:v>45577.5625</c:v>
                      </c:pt>
                      <c:pt idx="658">
                        <c:v>45577.569444444445</c:v>
                      </c:pt>
                      <c:pt idx="659">
                        <c:v>45577.576388888891</c:v>
                      </c:pt>
                      <c:pt idx="660">
                        <c:v>45577.583333333336</c:v>
                      </c:pt>
                      <c:pt idx="661">
                        <c:v>45577.590277777781</c:v>
                      </c:pt>
                      <c:pt idx="662">
                        <c:v>45577.597222222219</c:v>
                      </c:pt>
                      <c:pt idx="663">
                        <c:v>45577.604166666664</c:v>
                      </c:pt>
                      <c:pt idx="664">
                        <c:v>45577.611111111109</c:v>
                      </c:pt>
                      <c:pt idx="665">
                        <c:v>45577.618055555555</c:v>
                      </c:pt>
                      <c:pt idx="666">
                        <c:v>45577.625</c:v>
                      </c:pt>
                      <c:pt idx="667">
                        <c:v>45577.631944444445</c:v>
                      </c:pt>
                      <c:pt idx="668">
                        <c:v>45577.638888888891</c:v>
                      </c:pt>
                      <c:pt idx="669">
                        <c:v>45577.645833333336</c:v>
                      </c:pt>
                      <c:pt idx="670">
                        <c:v>45577.652777777781</c:v>
                      </c:pt>
                      <c:pt idx="671">
                        <c:v>45577.659722222219</c:v>
                      </c:pt>
                      <c:pt idx="672">
                        <c:v>45577.666666666664</c:v>
                      </c:pt>
                      <c:pt idx="673">
                        <c:v>45577.673611111109</c:v>
                      </c:pt>
                      <c:pt idx="674">
                        <c:v>45577.680555555555</c:v>
                      </c:pt>
                      <c:pt idx="675">
                        <c:v>45577.6875</c:v>
                      </c:pt>
                      <c:pt idx="676">
                        <c:v>45577.694444444445</c:v>
                      </c:pt>
                      <c:pt idx="677">
                        <c:v>45577.701388888891</c:v>
                      </c:pt>
                      <c:pt idx="678">
                        <c:v>45577.708333333336</c:v>
                      </c:pt>
                      <c:pt idx="679">
                        <c:v>45577.715277777781</c:v>
                      </c:pt>
                      <c:pt idx="680">
                        <c:v>45577.722222222219</c:v>
                      </c:pt>
                      <c:pt idx="681">
                        <c:v>45577.729166666664</c:v>
                      </c:pt>
                      <c:pt idx="682">
                        <c:v>45577.736111111109</c:v>
                      </c:pt>
                      <c:pt idx="683">
                        <c:v>45577.743055555555</c:v>
                      </c:pt>
                      <c:pt idx="684">
                        <c:v>45577.75</c:v>
                      </c:pt>
                      <c:pt idx="685">
                        <c:v>45577.756944444445</c:v>
                      </c:pt>
                      <c:pt idx="686">
                        <c:v>45577.763888888891</c:v>
                      </c:pt>
                      <c:pt idx="687">
                        <c:v>45577.770833333336</c:v>
                      </c:pt>
                      <c:pt idx="688">
                        <c:v>45577.777777777781</c:v>
                      </c:pt>
                      <c:pt idx="689">
                        <c:v>45577.784722222219</c:v>
                      </c:pt>
                      <c:pt idx="690">
                        <c:v>45577.791666666664</c:v>
                      </c:pt>
                      <c:pt idx="691">
                        <c:v>45577.798611111109</c:v>
                      </c:pt>
                      <c:pt idx="692">
                        <c:v>45577.805555555555</c:v>
                      </c:pt>
                      <c:pt idx="693">
                        <c:v>45577.8125</c:v>
                      </c:pt>
                      <c:pt idx="694">
                        <c:v>45577.819444444445</c:v>
                      </c:pt>
                      <c:pt idx="695">
                        <c:v>45577.826388888891</c:v>
                      </c:pt>
                      <c:pt idx="696">
                        <c:v>45577.833333333336</c:v>
                      </c:pt>
                      <c:pt idx="697">
                        <c:v>45577.840277777781</c:v>
                      </c:pt>
                      <c:pt idx="698">
                        <c:v>45577.847222222219</c:v>
                      </c:pt>
                      <c:pt idx="699">
                        <c:v>45577.854166666664</c:v>
                      </c:pt>
                      <c:pt idx="700">
                        <c:v>45577.861111111109</c:v>
                      </c:pt>
                      <c:pt idx="701">
                        <c:v>45577.868055555555</c:v>
                      </c:pt>
                      <c:pt idx="702">
                        <c:v>45577.875</c:v>
                      </c:pt>
                      <c:pt idx="703">
                        <c:v>45577.881944444445</c:v>
                      </c:pt>
                      <c:pt idx="704">
                        <c:v>45577.888888888891</c:v>
                      </c:pt>
                      <c:pt idx="705">
                        <c:v>45577.895833333336</c:v>
                      </c:pt>
                      <c:pt idx="706">
                        <c:v>45577.902777777781</c:v>
                      </c:pt>
                      <c:pt idx="707">
                        <c:v>45577.909722222219</c:v>
                      </c:pt>
                      <c:pt idx="708">
                        <c:v>45577.916666666664</c:v>
                      </c:pt>
                      <c:pt idx="709">
                        <c:v>45577.923611111109</c:v>
                      </c:pt>
                      <c:pt idx="710">
                        <c:v>45577.930555555555</c:v>
                      </c:pt>
                      <c:pt idx="711">
                        <c:v>45577.9375</c:v>
                      </c:pt>
                      <c:pt idx="712">
                        <c:v>45577.944444444445</c:v>
                      </c:pt>
                      <c:pt idx="713">
                        <c:v>45577.951388888891</c:v>
                      </c:pt>
                      <c:pt idx="714">
                        <c:v>45577.958333333336</c:v>
                      </c:pt>
                      <c:pt idx="715">
                        <c:v>45577.965277777781</c:v>
                      </c:pt>
                      <c:pt idx="716">
                        <c:v>45577.972222222219</c:v>
                      </c:pt>
                      <c:pt idx="717">
                        <c:v>45577.979166666664</c:v>
                      </c:pt>
                      <c:pt idx="718">
                        <c:v>45577.986111111109</c:v>
                      </c:pt>
                      <c:pt idx="719">
                        <c:v>45577.993055555555</c:v>
                      </c:pt>
                      <c:pt idx="720">
                        <c:v>45578</c:v>
                      </c:pt>
                      <c:pt idx="721">
                        <c:v>45578.006944444445</c:v>
                      </c:pt>
                      <c:pt idx="722">
                        <c:v>45578.013888888891</c:v>
                      </c:pt>
                      <c:pt idx="723">
                        <c:v>45578.020833333336</c:v>
                      </c:pt>
                      <c:pt idx="724">
                        <c:v>45578.027777777781</c:v>
                      </c:pt>
                      <c:pt idx="725">
                        <c:v>45578.034722222219</c:v>
                      </c:pt>
                      <c:pt idx="726">
                        <c:v>45578.041666666664</c:v>
                      </c:pt>
                      <c:pt idx="727">
                        <c:v>45578.048611111109</c:v>
                      </c:pt>
                      <c:pt idx="728">
                        <c:v>45578.055555555555</c:v>
                      </c:pt>
                      <c:pt idx="729">
                        <c:v>45578.0625</c:v>
                      </c:pt>
                      <c:pt idx="730">
                        <c:v>45578.069444444445</c:v>
                      </c:pt>
                      <c:pt idx="731">
                        <c:v>45578.076388888891</c:v>
                      </c:pt>
                      <c:pt idx="732">
                        <c:v>45578.083333333336</c:v>
                      </c:pt>
                      <c:pt idx="733">
                        <c:v>45578.090277777781</c:v>
                      </c:pt>
                      <c:pt idx="734">
                        <c:v>45578.097222222219</c:v>
                      </c:pt>
                      <c:pt idx="735">
                        <c:v>45578.104166666664</c:v>
                      </c:pt>
                      <c:pt idx="736">
                        <c:v>45578.111111111109</c:v>
                      </c:pt>
                      <c:pt idx="737">
                        <c:v>45578.118055555555</c:v>
                      </c:pt>
                      <c:pt idx="738">
                        <c:v>45578.125</c:v>
                      </c:pt>
                      <c:pt idx="739">
                        <c:v>45578.131944444445</c:v>
                      </c:pt>
                      <c:pt idx="740">
                        <c:v>45578.138888888891</c:v>
                      </c:pt>
                      <c:pt idx="741">
                        <c:v>45578.145833333336</c:v>
                      </c:pt>
                      <c:pt idx="742">
                        <c:v>45578.152777777781</c:v>
                      </c:pt>
                      <c:pt idx="743">
                        <c:v>45578.159722222219</c:v>
                      </c:pt>
                      <c:pt idx="744">
                        <c:v>45578.166666666664</c:v>
                      </c:pt>
                      <c:pt idx="745">
                        <c:v>45578.173611111109</c:v>
                      </c:pt>
                      <c:pt idx="746">
                        <c:v>45578.180555555555</c:v>
                      </c:pt>
                      <c:pt idx="747">
                        <c:v>45578.1875</c:v>
                      </c:pt>
                      <c:pt idx="748">
                        <c:v>45578.194444444445</c:v>
                      </c:pt>
                      <c:pt idx="749">
                        <c:v>45578.201388888891</c:v>
                      </c:pt>
                      <c:pt idx="750">
                        <c:v>45578.208333333336</c:v>
                      </c:pt>
                      <c:pt idx="751">
                        <c:v>45578.215277777781</c:v>
                      </c:pt>
                      <c:pt idx="752">
                        <c:v>45578.222222222219</c:v>
                      </c:pt>
                      <c:pt idx="753">
                        <c:v>45578.229166666664</c:v>
                      </c:pt>
                      <c:pt idx="754">
                        <c:v>45578.236111111109</c:v>
                      </c:pt>
                      <c:pt idx="755">
                        <c:v>45578.243055555555</c:v>
                      </c:pt>
                      <c:pt idx="756">
                        <c:v>45578.25</c:v>
                      </c:pt>
                      <c:pt idx="757">
                        <c:v>45578.256944444445</c:v>
                      </c:pt>
                      <c:pt idx="758">
                        <c:v>45578.263888888891</c:v>
                      </c:pt>
                      <c:pt idx="759">
                        <c:v>45578.270833333336</c:v>
                      </c:pt>
                      <c:pt idx="760">
                        <c:v>45578.277777777781</c:v>
                      </c:pt>
                      <c:pt idx="761">
                        <c:v>45578.284722222219</c:v>
                      </c:pt>
                      <c:pt idx="762">
                        <c:v>45578.291666666664</c:v>
                      </c:pt>
                      <c:pt idx="763">
                        <c:v>45578.298611111109</c:v>
                      </c:pt>
                      <c:pt idx="764">
                        <c:v>45578.305555555555</c:v>
                      </c:pt>
                      <c:pt idx="765">
                        <c:v>45578.3125</c:v>
                      </c:pt>
                      <c:pt idx="766">
                        <c:v>45578.319444444445</c:v>
                      </c:pt>
                      <c:pt idx="767">
                        <c:v>45578.326388888891</c:v>
                      </c:pt>
                      <c:pt idx="768">
                        <c:v>45578.333333333336</c:v>
                      </c:pt>
                      <c:pt idx="769">
                        <c:v>45578.340277777781</c:v>
                      </c:pt>
                      <c:pt idx="770">
                        <c:v>45578.347222222219</c:v>
                      </c:pt>
                      <c:pt idx="771">
                        <c:v>45578.354166666664</c:v>
                      </c:pt>
                      <c:pt idx="772">
                        <c:v>45578.361111111109</c:v>
                      </c:pt>
                      <c:pt idx="773">
                        <c:v>45578.368055555555</c:v>
                      </c:pt>
                      <c:pt idx="774">
                        <c:v>45578.375</c:v>
                      </c:pt>
                      <c:pt idx="775">
                        <c:v>45578.381944444445</c:v>
                      </c:pt>
                      <c:pt idx="776">
                        <c:v>45578.388888888891</c:v>
                      </c:pt>
                      <c:pt idx="777">
                        <c:v>45578.395833333336</c:v>
                      </c:pt>
                      <c:pt idx="778">
                        <c:v>45578.402777777781</c:v>
                      </c:pt>
                      <c:pt idx="779">
                        <c:v>45578.409722222219</c:v>
                      </c:pt>
                      <c:pt idx="780">
                        <c:v>45578.416666666664</c:v>
                      </c:pt>
                      <c:pt idx="781">
                        <c:v>45578.423611111109</c:v>
                      </c:pt>
                      <c:pt idx="782">
                        <c:v>45578.430555555555</c:v>
                      </c:pt>
                      <c:pt idx="783">
                        <c:v>45578.4375</c:v>
                      </c:pt>
                      <c:pt idx="784">
                        <c:v>45578.444444444445</c:v>
                      </c:pt>
                      <c:pt idx="785">
                        <c:v>45578.451388888891</c:v>
                      </c:pt>
                      <c:pt idx="786">
                        <c:v>45578.458333333336</c:v>
                      </c:pt>
                      <c:pt idx="787">
                        <c:v>45578.465277777781</c:v>
                      </c:pt>
                      <c:pt idx="788">
                        <c:v>45578.472222222219</c:v>
                      </c:pt>
                      <c:pt idx="789">
                        <c:v>45578.479166666664</c:v>
                      </c:pt>
                      <c:pt idx="790">
                        <c:v>45578.486111111109</c:v>
                      </c:pt>
                      <c:pt idx="791">
                        <c:v>45578.493055555555</c:v>
                      </c:pt>
                      <c:pt idx="792">
                        <c:v>45578.5</c:v>
                      </c:pt>
                      <c:pt idx="793">
                        <c:v>45578.506944444445</c:v>
                      </c:pt>
                      <c:pt idx="794">
                        <c:v>45578.513888888891</c:v>
                      </c:pt>
                      <c:pt idx="795">
                        <c:v>45578.520833333336</c:v>
                      </c:pt>
                      <c:pt idx="796">
                        <c:v>45578.527777777781</c:v>
                      </c:pt>
                      <c:pt idx="797">
                        <c:v>45578.534722222219</c:v>
                      </c:pt>
                      <c:pt idx="798">
                        <c:v>45578.541666666664</c:v>
                      </c:pt>
                      <c:pt idx="799">
                        <c:v>45578.548611111109</c:v>
                      </c:pt>
                      <c:pt idx="800">
                        <c:v>45578.555555555555</c:v>
                      </c:pt>
                      <c:pt idx="801">
                        <c:v>45578.5625</c:v>
                      </c:pt>
                      <c:pt idx="802">
                        <c:v>45578.569444444445</c:v>
                      </c:pt>
                      <c:pt idx="803">
                        <c:v>45578.576388888891</c:v>
                      </c:pt>
                      <c:pt idx="804">
                        <c:v>45578.583333333336</c:v>
                      </c:pt>
                      <c:pt idx="805">
                        <c:v>45578.590277777781</c:v>
                      </c:pt>
                      <c:pt idx="806">
                        <c:v>45578.597222222219</c:v>
                      </c:pt>
                      <c:pt idx="807">
                        <c:v>45578.604166666664</c:v>
                      </c:pt>
                      <c:pt idx="808">
                        <c:v>45578.611111111109</c:v>
                      </c:pt>
                      <c:pt idx="809">
                        <c:v>45578.618055555555</c:v>
                      </c:pt>
                      <c:pt idx="810">
                        <c:v>45578.625</c:v>
                      </c:pt>
                      <c:pt idx="811">
                        <c:v>45578.631944444445</c:v>
                      </c:pt>
                      <c:pt idx="812">
                        <c:v>45578.638888888891</c:v>
                      </c:pt>
                      <c:pt idx="813">
                        <c:v>45578.645833333336</c:v>
                      </c:pt>
                      <c:pt idx="814">
                        <c:v>45578.652777777781</c:v>
                      </c:pt>
                      <c:pt idx="815">
                        <c:v>45578.659722222219</c:v>
                      </c:pt>
                      <c:pt idx="816">
                        <c:v>45578.666666666664</c:v>
                      </c:pt>
                      <c:pt idx="817">
                        <c:v>45578.673611111109</c:v>
                      </c:pt>
                      <c:pt idx="818">
                        <c:v>45578.680555555555</c:v>
                      </c:pt>
                      <c:pt idx="819">
                        <c:v>45578.6875</c:v>
                      </c:pt>
                      <c:pt idx="820">
                        <c:v>45578.694444444445</c:v>
                      </c:pt>
                      <c:pt idx="821">
                        <c:v>45578.701388888891</c:v>
                      </c:pt>
                      <c:pt idx="822">
                        <c:v>45578.708333333336</c:v>
                      </c:pt>
                      <c:pt idx="823">
                        <c:v>45578.715277777781</c:v>
                      </c:pt>
                      <c:pt idx="824">
                        <c:v>45578.722222222219</c:v>
                      </c:pt>
                      <c:pt idx="825">
                        <c:v>45578.729166666664</c:v>
                      </c:pt>
                      <c:pt idx="826">
                        <c:v>45578.736111111109</c:v>
                      </c:pt>
                      <c:pt idx="827">
                        <c:v>45578.743055555555</c:v>
                      </c:pt>
                      <c:pt idx="828">
                        <c:v>45578.75</c:v>
                      </c:pt>
                      <c:pt idx="829">
                        <c:v>45578.756944444445</c:v>
                      </c:pt>
                      <c:pt idx="830">
                        <c:v>45578.763888888891</c:v>
                      </c:pt>
                      <c:pt idx="831">
                        <c:v>45578.770833333336</c:v>
                      </c:pt>
                      <c:pt idx="832">
                        <c:v>45578.777777777781</c:v>
                      </c:pt>
                      <c:pt idx="833">
                        <c:v>45578.784722222219</c:v>
                      </c:pt>
                      <c:pt idx="834">
                        <c:v>45578.791666666664</c:v>
                      </c:pt>
                      <c:pt idx="835">
                        <c:v>45578.798611111109</c:v>
                      </c:pt>
                      <c:pt idx="836">
                        <c:v>45578.805555555555</c:v>
                      </c:pt>
                      <c:pt idx="837">
                        <c:v>45578.8125</c:v>
                      </c:pt>
                      <c:pt idx="838">
                        <c:v>45578.819444444445</c:v>
                      </c:pt>
                      <c:pt idx="839">
                        <c:v>45578.826388888891</c:v>
                      </c:pt>
                      <c:pt idx="840">
                        <c:v>45578.833333333336</c:v>
                      </c:pt>
                      <c:pt idx="841">
                        <c:v>45578.840277777781</c:v>
                      </c:pt>
                      <c:pt idx="842">
                        <c:v>45578.847222222219</c:v>
                      </c:pt>
                      <c:pt idx="843">
                        <c:v>45578.854166666664</c:v>
                      </c:pt>
                      <c:pt idx="844">
                        <c:v>45578.861111111109</c:v>
                      </c:pt>
                      <c:pt idx="845">
                        <c:v>45578.868055555555</c:v>
                      </c:pt>
                      <c:pt idx="846">
                        <c:v>45578.875</c:v>
                      </c:pt>
                      <c:pt idx="847">
                        <c:v>45578.881944444445</c:v>
                      </c:pt>
                      <c:pt idx="848">
                        <c:v>45578.888888888891</c:v>
                      </c:pt>
                      <c:pt idx="849">
                        <c:v>45578.895833333336</c:v>
                      </c:pt>
                      <c:pt idx="850">
                        <c:v>45578.902777777781</c:v>
                      </c:pt>
                      <c:pt idx="851">
                        <c:v>45578.909722222219</c:v>
                      </c:pt>
                      <c:pt idx="852">
                        <c:v>45578.916666666664</c:v>
                      </c:pt>
                      <c:pt idx="853">
                        <c:v>45578.923611111109</c:v>
                      </c:pt>
                      <c:pt idx="854">
                        <c:v>45578.930555555555</c:v>
                      </c:pt>
                      <c:pt idx="855">
                        <c:v>45578.9375</c:v>
                      </c:pt>
                      <c:pt idx="856">
                        <c:v>45578.944444444445</c:v>
                      </c:pt>
                      <c:pt idx="857">
                        <c:v>45578.951388888891</c:v>
                      </c:pt>
                      <c:pt idx="858">
                        <c:v>45578.958333333336</c:v>
                      </c:pt>
                      <c:pt idx="859">
                        <c:v>45578.965277777781</c:v>
                      </c:pt>
                      <c:pt idx="860">
                        <c:v>45578.972222222219</c:v>
                      </c:pt>
                      <c:pt idx="861">
                        <c:v>45578.979166666664</c:v>
                      </c:pt>
                      <c:pt idx="862">
                        <c:v>45578.986111111109</c:v>
                      </c:pt>
                      <c:pt idx="863">
                        <c:v>45578.993055555555</c:v>
                      </c:pt>
                      <c:pt idx="864">
                        <c:v>45579</c:v>
                      </c:pt>
                      <c:pt idx="865">
                        <c:v>45579.006944444445</c:v>
                      </c:pt>
                      <c:pt idx="866">
                        <c:v>45579.013888888891</c:v>
                      </c:pt>
                      <c:pt idx="867">
                        <c:v>45579.020833333336</c:v>
                      </c:pt>
                      <c:pt idx="868">
                        <c:v>45579.027777777781</c:v>
                      </c:pt>
                      <c:pt idx="869">
                        <c:v>45579.034722222219</c:v>
                      </c:pt>
                      <c:pt idx="870">
                        <c:v>45579.041666666664</c:v>
                      </c:pt>
                      <c:pt idx="871">
                        <c:v>45579.048611111109</c:v>
                      </c:pt>
                      <c:pt idx="872">
                        <c:v>45579.055555555555</c:v>
                      </c:pt>
                      <c:pt idx="873">
                        <c:v>45579.0625</c:v>
                      </c:pt>
                      <c:pt idx="874">
                        <c:v>45579.069444444445</c:v>
                      </c:pt>
                      <c:pt idx="875">
                        <c:v>45579.076388888891</c:v>
                      </c:pt>
                      <c:pt idx="876">
                        <c:v>45579.083333333336</c:v>
                      </c:pt>
                      <c:pt idx="877">
                        <c:v>45579.090277777781</c:v>
                      </c:pt>
                      <c:pt idx="878">
                        <c:v>45579.097222222219</c:v>
                      </c:pt>
                      <c:pt idx="879">
                        <c:v>45579.104166666664</c:v>
                      </c:pt>
                      <c:pt idx="880">
                        <c:v>45579.111111111109</c:v>
                      </c:pt>
                      <c:pt idx="881">
                        <c:v>45579.118055555555</c:v>
                      </c:pt>
                      <c:pt idx="882">
                        <c:v>45579.125</c:v>
                      </c:pt>
                      <c:pt idx="883">
                        <c:v>45579.131944444445</c:v>
                      </c:pt>
                      <c:pt idx="884">
                        <c:v>45579.138888888891</c:v>
                      </c:pt>
                      <c:pt idx="885">
                        <c:v>45579.145833333336</c:v>
                      </c:pt>
                      <c:pt idx="886">
                        <c:v>45579.152777777781</c:v>
                      </c:pt>
                      <c:pt idx="887">
                        <c:v>45579.159722222219</c:v>
                      </c:pt>
                      <c:pt idx="888">
                        <c:v>45579.166666666664</c:v>
                      </c:pt>
                      <c:pt idx="889">
                        <c:v>45579.173611111109</c:v>
                      </c:pt>
                      <c:pt idx="890">
                        <c:v>45579.180555555555</c:v>
                      </c:pt>
                      <c:pt idx="891">
                        <c:v>45579.1875</c:v>
                      </c:pt>
                      <c:pt idx="892">
                        <c:v>45579.194444444445</c:v>
                      </c:pt>
                      <c:pt idx="893">
                        <c:v>45579.201388888891</c:v>
                      </c:pt>
                      <c:pt idx="894">
                        <c:v>45579.208333333336</c:v>
                      </c:pt>
                      <c:pt idx="895">
                        <c:v>45579.215277777781</c:v>
                      </c:pt>
                      <c:pt idx="896">
                        <c:v>45579.222222222219</c:v>
                      </c:pt>
                      <c:pt idx="897">
                        <c:v>45579.229166666664</c:v>
                      </c:pt>
                      <c:pt idx="898">
                        <c:v>45579.236111111109</c:v>
                      </c:pt>
                      <c:pt idx="899">
                        <c:v>45579.243055555555</c:v>
                      </c:pt>
                      <c:pt idx="900">
                        <c:v>45579.25</c:v>
                      </c:pt>
                      <c:pt idx="901">
                        <c:v>45579.256944444445</c:v>
                      </c:pt>
                      <c:pt idx="902">
                        <c:v>45579.263888888891</c:v>
                      </c:pt>
                      <c:pt idx="903">
                        <c:v>45579.270833333336</c:v>
                      </c:pt>
                      <c:pt idx="904">
                        <c:v>45579.277777777781</c:v>
                      </c:pt>
                      <c:pt idx="905">
                        <c:v>45579.284722222219</c:v>
                      </c:pt>
                      <c:pt idx="906">
                        <c:v>45579.291666666664</c:v>
                      </c:pt>
                      <c:pt idx="907">
                        <c:v>45579.298611111109</c:v>
                      </c:pt>
                      <c:pt idx="908">
                        <c:v>45579.305555555555</c:v>
                      </c:pt>
                      <c:pt idx="909">
                        <c:v>45579.3125</c:v>
                      </c:pt>
                      <c:pt idx="910">
                        <c:v>45579.319444444445</c:v>
                      </c:pt>
                      <c:pt idx="911">
                        <c:v>45579.326388888891</c:v>
                      </c:pt>
                      <c:pt idx="912">
                        <c:v>45579.333333333336</c:v>
                      </c:pt>
                      <c:pt idx="913">
                        <c:v>45579.340277777781</c:v>
                      </c:pt>
                      <c:pt idx="914">
                        <c:v>45579.347222222219</c:v>
                      </c:pt>
                      <c:pt idx="915">
                        <c:v>45579.354166666664</c:v>
                      </c:pt>
                      <c:pt idx="916">
                        <c:v>45579.361111111109</c:v>
                      </c:pt>
                      <c:pt idx="917">
                        <c:v>45579.368055555555</c:v>
                      </c:pt>
                      <c:pt idx="918">
                        <c:v>45579.375</c:v>
                      </c:pt>
                      <c:pt idx="919">
                        <c:v>45579.381944444445</c:v>
                      </c:pt>
                      <c:pt idx="920">
                        <c:v>45579.388888888891</c:v>
                      </c:pt>
                      <c:pt idx="921">
                        <c:v>45579.395833333336</c:v>
                      </c:pt>
                      <c:pt idx="922">
                        <c:v>45579.402777777781</c:v>
                      </c:pt>
                      <c:pt idx="923">
                        <c:v>45579.409722222219</c:v>
                      </c:pt>
                      <c:pt idx="924">
                        <c:v>45579.416666666664</c:v>
                      </c:pt>
                      <c:pt idx="925">
                        <c:v>45579.423611111109</c:v>
                      </c:pt>
                      <c:pt idx="926">
                        <c:v>45579.430555555555</c:v>
                      </c:pt>
                      <c:pt idx="927">
                        <c:v>45579.4375</c:v>
                      </c:pt>
                      <c:pt idx="928">
                        <c:v>45579.444444444445</c:v>
                      </c:pt>
                      <c:pt idx="929">
                        <c:v>45579.451388888891</c:v>
                      </c:pt>
                      <c:pt idx="930">
                        <c:v>45579.458333333336</c:v>
                      </c:pt>
                      <c:pt idx="931">
                        <c:v>45579.465277777781</c:v>
                      </c:pt>
                      <c:pt idx="932">
                        <c:v>45579.472222222219</c:v>
                      </c:pt>
                      <c:pt idx="933">
                        <c:v>45579.479166666664</c:v>
                      </c:pt>
                      <c:pt idx="934">
                        <c:v>45579.486111111109</c:v>
                      </c:pt>
                      <c:pt idx="935">
                        <c:v>45579.493055555555</c:v>
                      </c:pt>
                      <c:pt idx="936">
                        <c:v>45579.5</c:v>
                      </c:pt>
                      <c:pt idx="937">
                        <c:v>45579.506944444445</c:v>
                      </c:pt>
                      <c:pt idx="938">
                        <c:v>45579.513888888891</c:v>
                      </c:pt>
                      <c:pt idx="939">
                        <c:v>45579.520833333336</c:v>
                      </c:pt>
                      <c:pt idx="940">
                        <c:v>45579.527777777781</c:v>
                      </c:pt>
                      <c:pt idx="941">
                        <c:v>45579.534722222219</c:v>
                      </c:pt>
                      <c:pt idx="942">
                        <c:v>45579.541666666664</c:v>
                      </c:pt>
                      <c:pt idx="943">
                        <c:v>45579.548611111109</c:v>
                      </c:pt>
                      <c:pt idx="944">
                        <c:v>45579.555555555555</c:v>
                      </c:pt>
                      <c:pt idx="945">
                        <c:v>45579.5625</c:v>
                      </c:pt>
                      <c:pt idx="946">
                        <c:v>45579.569444444445</c:v>
                      </c:pt>
                      <c:pt idx="947">
                        <c:v>45579.576388888891</c:v>
                      </c:pt>
                      <c:pt idx="948">
                        <c:v>45579.583333333336</c:v>
                      </c:pt>
                      <c:pt idx="949">
                        <c:v>45579.590277777781</c:v>
                      </c:pt>
                      <c:pt idx="950">
                        <c:v>45579.597222222219</c:v>
                      </c:pt>
                      <c:pt idx="951">
                        <c:v>45579.604166666664</c:v>
                      </c:pt>
                      <c:pt idx="952">
                        <c:v>45579.611111111109</c:v>
                      </c:pt>
                      <c:pt idx="953">
                        <c:v>45579.618055555555</c:v>
                      </c:pt>
                      <c:pt idx="954">
                        <c:v>45579.625</c:v>
                      </c:pt>
                      <c:pt idx="955">
                        <c:v>45579.631944444445</c:v>
                      </c:pt>
                      <c:pt idx="956">
                        <c:v>45579.638888888891</c:v>
                      </c:pt>
                      <c:pt idx="957">
                        <c:v>45579.645833333336</c:v>
                      </c:pt>
                      <c:pt idx="958">
                        <c:v>45579.652777777781</c:v>
                      </c:pt>
                      <c:pt idx="959">
                        <c:v>45579.659722222219</c:v>
                      </c:pt>
                      <c:pt idx="960">
                        <c:v>45579.666666666664</c:v>
                      </c:pt>
                      <c:pt idx="961">
                        <c:v>45579.673611111109</c:v>
                      </c:pt>
                      <c:pt idx="962">
                        <c:v>45579.680555555555</c:v>
                      </c:pt>
                      <c:pt idx="963">
                        <c:v>45579.6875</c:v>
                      </c:pt>
                      <c:pt idx="964">
                        <c:v>45579.694444444445</c:v>
                      </c:pt>
                      <c:pt idx="965">
                        <c:v>45579.701388888891</c:v>
                      </c:pt>
                      <c:pt idx="966">
                        <c:v>45579.708333333336</c:v>
                      </c:pt>
                      <c:pt idx="967">
                        <c:v>45579.715277777781</c:v>
                      </c:pt>
                      <c:pt idx="968">
                        <c:v>45579.722222222219</c:v>
                      </c:pt>
                      <c:pt idx="969">
                        <c:v>45579.729166666664</c:v>
                      </c:pt>
                      <c:pt idx="970">
                        <c:v>45579.736111111109</c:v>
                      </c:pt>
                      <c:pt idx="971">
                        <c:v>45579.743055555555</c:v>
                      </c:pt>
                      <c:pt idx="972">
                        <c:v>45579.75</c:v>
                      </c:pt>
                      <c:pt idx="973">
                        <c:v>45579.756944444445</c:v>
                      </c:pt>
                      <c:pt idx="974">
                        <c:v>45579.763888888891</c:v>
                      </c:pt>
                      <c:pt idx="975">
                        <c:v>45579.770833333336</c:v>
                      </c:pt>
                      <c:pt idx="976">
                        <c:v>45579.777777777781</c:v>
                      </c:pt>
                      <c:pt idx="977">
                        <c:v>45579.784722222219</c:v>
                      </c:pt>
                      <c:pt idx="978">
                        <c:v>45579.791666666664</c:v>
                      </c:pt>
                      <c:pt idx="979">
                        <c:v>45579.798611111109</c:v>
                      </c:pt>
                      <c:pt idx="980">
                        <c:v>45579.805555555555</c:v>
                      </c:pt>
                      <c:pt idx="981">
                        <c:v>45579.8125</c:v>
                      </c:pt>
                      <c:pt idx="982">
                        <c:v>45579.819444444445</c:v>
                      </c:pt>
                      <c:pt idx="983">
                        <c:v>45579.826388888891</c:v>
                      </c:pt>
                      <c:pt idx="984">
                        <c:v>45579.833333333336</c:v>
                      </c:pt>
                      <c:pt idx="985">
                        <c:v>45579.840277777781</c:v>
                      </c:pt>
                      <c:pt idx="986">
                        <c:v>45579.847222222219</c:v>
                      </c:pt>
                      <c:pt idx="987">
                        <c:v>45579.854166666664</c:v>
                      </c:pt>
                      <c:pt idx="988">
                        <c:v>45579.861111111109</c:v>
                      </c:pt>
                      <c:pt idx="989">
                        <c:v>45579.868055555555</c:v>
                      </c:pt>
                      <c:pt idx="990">
                        <c:v>45579.875</c:v>
                      </c:pt>
                      <c:pt idx="991">
                        <c:v>45579.881944444445</c:v>
                      </c:pt>
                      <c:pt idx="992">
                        <c:v>45579.888888888891</c:v>
                      </c:pt>
                      <c:pt idx="993">
                        <c:v>45579.895833333336</c:v>
                      </c:pt>
                      <c:pt idx="994">
                        <c:v>45579.902777777781</c:v>
                      </c:pt>
                      <c:pt idx="995">
                        <c:v>45579.909722222219</c:v>
                      </c:pt>
                      <c:pt idx="996">
                        <c:v>45579.916666666664</c:v>
                      </c:pt>
                      <c:pt idx="997">
                        <c:v>45579.923611111109</c:v>
                      </c:pt>
                      <c:pt idx="998">
                        <c:v>45579.930555555555</c:v>
                      </c:pt>
                      <c:pt idx="999">
                        <c:v>45579.9375</c:v>
                      </c:pt>
                      <c:pt idx="1000">
                        <c:v>45579.944444444445</c:v>
                      </c:pt>
                      <c:pt idx="1001">
                        <c:v>45579.951388888891</c:v>
                      </c:pt>
                      <c:pt idx="1002">
                        <c:v>45579.958333333336</c:v>
                      </c:pt>
                      <c:pt idx="1003">
                        <c:v>45579.965277777781</c:v>
                      </c:pt>
                      <c:pt idx="1004">
                        <c:v>45579.972222222219</c:v>
                      </c:pt>
                      <c:pt idx="1005">
                        <c:v>45579.979166666664</c:v>
                      </c:pt>
                      <c:pt idx="1006">
                        <c:v>45579.986111111109</c:v>
                      </c:pt>
                      <c:pt idx="1007">
                        <c:v>45579.993055555555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trend705547511!$F$4:$F$1011</c15:sqref>
                        </c15:formulaRef>
                      </c:ext>
                    </c:extLst>
                    <c:numCache>
                      <c:formatCode>General</c:formatCode>
                      <c:ptCount val="1008"/>
                      <c:pt idx="0">
                        <c:v>-3532.7660000000001</c:v>
                      </c:pt>
                      <c:pt idx="1">
                        <c:v>-3533.27225</c:v>
                      </c:pt>
                      <c:pt idx="2">
                        <c:v>-3546.7950000000001</c:v>
                      </c:pt>
                      <c:pt idx="3">
                        <c:v>-3555.8555000000001</c:v>
                      </c:pt>
                      <c:pt idx="4">
                        <c:v>-3558.1437500000002</c:v>
                      </c:pt>
                      <c:pt idx="5">
                        <c:v>-3559.9634999999998</c:v>
                      </c:pt>
                      <c:pt idx="6">
                        <c:v>-3564.1725000000001</c:v>
                      </c:pt>
                      <c:pt idx="7">
                        <c:v>-3555.33475</c:v>
                      </c:pt>
                      <c:pt idx="8">
                        <c:v>-3542.7827499999999</c:v>
                      </c:pt>
                      <c:pt idx="9">
                        <c:v>-3540.5352499999999</c:v>
                      </c:pt>
                      <c:pt idx="10">
                        <c:v>-3533.1102500000002</c:v>
                      </c:pt>
                      <c:pt idx="11">
                        <c:v>-3546.6992500000001</c:v>
                      </c:pt>
                      <c:pt idx="12">
                        <c:v>-3546.2835</c:v>
                      </c:pt>
                      <c:pt idx="13">
                        <c:v>-3541.8955000000001</c:v>
                      </c:pt>
                      <c:pt idx="14">
                        <c:v>-3547.1097500000001</c:v>
                      </c:pt>
                      <c:pt idx="15">
                        <c:v>-3556.877</c:v>
                      </c:pt>
                      <c:pt idx="16">
                        <c:v>-3542.9027500000002</c:v>
                      </c:pt>
                      <c:pt idx="17">
                        <c:v>-3549.489</c:v>
                      </c:pt>
                      <c:pt idx="18">
                        <c:v>-3543.7579999999998</c:v>
                      </c:pt>
                      <c:pt idx="19">
                        <c:v>-3543.1435000000001</c:v>
                      </c:pt>
                      <c:pt idx="20">
                        <c:v>-3544.623</c:v>
                      </c:pt>
                      <c:pt idx="21">
                        <c:v>-3538.7177499999998</c:v>
                      </c:pt>
                      <c:pt idx="22">
                        <c:v>-3541.4609999999998</c:v>
                      </c:pt>
                      <c:pt idx="23">
                        <c:v>-3538.6747500000001</c:v>
                      </c:pt>
                      <c:pt idx="24">
                        <c:v>-3533.4485</c:v>
                      </c:pt>
                      <c:pt idx="25">
                        <c:v>-3554.3382499999998</c:v>
                      </c:pt>
                      <c:pt idx="26">
                        <c:v>-3551.05125</c:v>
                      </c:pt>
                      <c:pt idx="27">
                        <c:v>-3557.5127499999999</c:v>
                      </c:pt>
                      <c:pt idx="28">
                        <c:v>-3573.4862499999999</c:v>
                      </c:pt>
                      <c:pt idx="29">
                        <c:v>-3564.88625</c:v>
                      </c:pt>
                      <c:pt idx="30">
                        <c:v>-3569.4067500000001</c:v>
                      </c:pt>
                      <c:pt idx="31">
                        <c:v>-3563.96225</c:v>
                      </c:pt>
                      <c:pt idx="32">
                        <c:v>-3559.8472499999998</c:v>
                      </c:pt>
                      <c:pt idx="33">
                        <c:v>-3547.96225</c:v>
                      </c:pt>
                      <c:pt idx="34">
                        <c:v>-3573.2627499999999</c:v>
                      </c:pt>
                      <c:pt idx="35">
                        <c:v>-3569.5197499999999</c:v>
                      </c:pt>
                      <c:pt idx="36">
                        <c:v>-3567.6947500000001</c:v>
                      </c:pt>
                      <c:pt idx="37">
                        <c:v>-3567.7287500000002</c:v>
                      </c:pt>
                      <c:pt idx="38">
                        <c:v>-3563.0495000000001</c:v>
                      </c:pt>
                      <c:pt idx="39">
                        <c:v>-3551.5147499999998</c:v>
                      </c:pt>
                      <c:pt idx="40">
                        <c:v>-2016.003125</c:v>
                      </c:pt>
                      <c:pt idx="41">
                        <c:v>-13.091927734375</c:v>
                      </c:pt>
                      <c:pt idx="42">
                        <c:v>156.83729687499999</c:v>
                      </c:pt>
                      <c:pt idx="43">
                        <c:v>136.26654687499999</c:v>
                      </c:pt>
                      <c:pt idx="44">
                        <c:v>110.27535156250001</c:v>
                      </c:pt>
                      <c:pt idx="45">
                        <c:v>102.502671875</c:v>
                      </c:pt>
                      <c:pt idx="46">
                        <c:v>116.40925</c:v>
                      </c:pt>
                      <c:pt idx="47">
                        <c:v>111.3946640625</c:v>
                      </c:pt>
                      <c:pt idx="48">
                        <c:v>97.687281249999998</c:v>
                      </c:pt>
                      <c:pt idx="49">
                        <c:v>96.711851562500001</c:v>
                      </c:pt>
                      <c:pt idx="50">
                        <c:v>89.326914062499995</c:v>
                      </c:pt>
                      <c:pt idx="51">
                        <c:v>55.595921875000002</c:v>
                      </c:pt>
                      <c:pt idx="52">
                        <c:v>-74.388210937500006</c:v>
                      </c:pt>
                      <c:pt idx="53">
                        <c:v>-94.291429687499999</c:v>
                      </c:pt>
                      <c:pt idx="54">
                        <c:v>-134.385765625</c:v>
                      </c:pt>
                      <c:pt idx="55">
                        <c:v>-141.514359375</c:v>
                      </c:pt>
                      <c:pt idx="56">
                        <c:v>-137.09715625000001</c:v>
                      </c:pt>
                      <c:pt idx="57">
                        <c:v>-128.40505468750001</c:v>
                      </c:pt>
                      <c:pt idx="58">
                        <c:v>-134.03651562499999</c:v>
                      </c:pt>
                      <c:pt idx="59">
                        <c:v>-79.817109375000001</c:v>
                      </c:pt>
                      <c:pt idx="60">
                        <c:v>-60.593292968749999</c:v>
                      </c:pt>
                      <c:pt idx="61">
                        <c:v>-210.450453125</c:v>
                      </c:pt>
                      <c:pt idx="62">
                        <c:v>-187.815546875</c:v>
                      </c:pt>
                      <c:pt idx="63">
                        <c:v>-49.817632812500001</c:v>
                      </c:pt>
                      <c:pt idx="64">
                        <c:v>10.848712890625</c:v>
                      </c:pt>
                      <c:pt idx="65">
                        <c:v>-7.2084384765624998</c:v>
                      </c:pt>
                      <c:pt idx="66">
                        <c:v>-2.9807041015625</c:v>
                      </c:pt>
                      <c:pt idx="67">
                        <c:v>-39.952421874999999</c:v>
                      </c:pt>
                      <c:pt idx="68">
                        <c:v>-30.467515625000001</c:v>
                      </c:pt>
                      <c:pt idx="69">
                        <c:v>-96.267492187499997</c:v>
                      </c:pt>
                      <c:pt idx="70">
                        <c:v>-102.7485234375</c:v>
                      </c:pt>
                      <c:pt idx="71">
                        <c:v>-95.837500000000006</c:v>
                      </c:pt>
                      <c:pt idx="72">
                        <c:v>-82.393914062500002</c:v>
                      </c:pt>
                      <c:pt idx="73">
                        <c:v>-103.34190624999999</c:v>
                      </c:pt>
                      <c:pt idx="74">
                        <c:v>-92.620999999999995</c:v>
                      </c:pt>
                      <c:pt idx="75">
                        <c:v>-98.740718749999999</c:v>
                      </c:pt>
                      <c:pt idx="76">
                        <c:v>-66.410546874999994</c:v>
                      </c:pt>
                      <c:pt idx="77">
                        <c:v>-53.771500000000003</c:v>
                      </c:pt>
                      <c:pt idx="78">
                        <c:v>-47.23943359375</c:v>
                      </c:pt>
                      <c:pt idx="79">
                        <c:v>-34.512281250000001</c:v>
                      </c:pt>
                      <c:pt idx="80">
                        <c:v>-61.0671015625</c:v>
                      </c:pt>
                      <c:pt idx="81">
                        <c:v>-53.934156250000001</c:v>
                      </c:pt>
                      <c:pt idx="82">
                        <c:v>-8.0235727539062491</c:v>
                      </c:pt>
                      <c:pt idx="83">
                        <c:v>-12.001016601562499</c:v>
                      </c:pt>
                      <c:pt idx="84">
                        <c:v>-8.5751513671874999</c:v>
                      </c:pt>
                      <c:pt idx="85">
                        <c:v>25.592746093750002</c:v>
                      </c:pt>
                      <c:pt idx="86">
                        <c:v>17.801044921875</c:v>
                      </c:pt>
                      <c:pt idx="87">
                        <c:v>42.000968749999998</c:v>
                      </c:pt>
                      <c:pt idx="88">
                        <c:v>13.493896484375</c:v>
                      </c:pt>
                      <c:pt idx="89">
                        <c:v>22.592939453124998</c:v>
                      </c:pt>
                      <c:pt idx="90">
                        <c:v>16.983833984375</c:v>
                      </c:pt>
                      <c:pt idx="91">
                        <c:v>-157.35884375000001</c:v>
                      </c:pt>
                      <c:pt idx="92">
                        <c:v>-147.80503125000001</c:v>
                      </c:pt>
                      <c:pt idx="93">
                        <c:v>-175.83653125000001</c:v>
                      </c:pt>
                      <c:pt idx="94">
                        <c:v>-159.96146874999999</c:v>
                      </c:pt>
                      <c:pt idx="95">
                        <c:v>-187.71006249999999</c:v>
                      </c:pt>
                      <c:pt idx="96">
                        <c:v>-200.84506250000001</c:v>
                      </c:pt>
                      <c:pt idx="97">
                        <c:v>-212.68578124999999</c:v>
                      </c:pt>
                      <c:pt idx="98">
                        <c:v>-221.216234375</c:v>
                      </c:pt>
                      <c:pt idx="99">
                        <c:v>-171.36918750000001</c:v>
                      </c:pt>
                      <c:pt idx="100">
                        <c:v>-183.188078125</c:v>
                      </c:pt>
                      <c:pt idx="101">
                        <c:v>-215.723359375</c:v>
                      </c:pt>
                      <c:pt idx="102">
                        <c:v>-239.24029687500001</c:v>
                      </c:pt>
                      <c:pt idx="103">
                        <c:v>-214.09146874999999</c:v>
                      </c:pt>
                      <c:pt idx="104">
                        <c:v>-224.95671874999999</c:v>
                      </c:pt>
                      <c:pt idx="105">
                        <c:v>-204.74392187500001</c:v>
                      </c:pt>
                      <c:pt idx="106">
                        <c:v>-152.17203125</c:v>
                      </c:pt>
                      <c:pt idx="107">
                        <c:v>-109.94609375</c:v>
                      </c:pt>
                      <c:pt idx="108">
                        <c:v>-84.381249999999994</c:v>
                      </c:pt>
                      <c:pt idx="109">
                        <c:v>-98.560031249999994</c:v>
                      </c:pt>
                      <c:pt idx="110">
                        <c:v>-115.5251796875</c:v>
                      </c:pt>
                      <c:pt idx="111">
                        <c:v>-85.787453124999999</c:v>
                      </c:pt>
                      <c:pt idx="112">
                        <c:v>41.768269531249999</c:v>
                      </c:pt>
                      <c:pt idx="113">
                        <c:v>-2194.5452500000001</c:v>
                      </c:pt>
                      <c:pt idx="114">
                        <c:v>-3554.6484999999998</c:v>
                      </c:pt>
                      <c:pt idx="115">
                        <c:v>-3550.5875000000001</c:v>
                      </c:pt>
                      <c:pt idx="116">
                        <c:v>-3545.5790000000002</c:v>
                      </c:pt>
                      <c:pt idx="117">
                        <c:v>-3556.6644999999999</c:v>
                      </c:pt>
                      <c:pt idx="118">
                        <c:v>-3560.9652500000002</c:v>
                      </c:pt>
                      <c:pt idx="119">
                        <c:v>-3562.5677500000002</c:v>
                      </c:pt>
                      <c:pt idx="120">
                        <c:v>-3566.1855</c:v>
                      </c:pt>
                      <c:pt idx="121">
                        <c:v>-3567.5174999999999</c:v>
                      </c:pt>
                      <c:pt idx="122">
                        <c:v>-3560.6624999999999</c:v>
                      </c:pt>
                      <c:pt idx="123">
                        <c:v>-3562.3977500000001</c:v>
                      </c:pt>
                      <c:pt idx="124">
                        <c:v>-3555.3964999999998</c:v>
                      </c:pt>
                      <c:pt idx="125">
                        <c:v>-3565.04225</c:v>
                      </c:pt>
                      <c:pt idx="126">
                        <c:v>-3585.9757500000001</c:v>
                      </c:pt>
                      <c:pt idx="127">
                        <c:v>-3582.6774999999998</c:v>
                      </c:pt>
                      <c:pt idx="128">
                        <c:v>-3581.2292499999999</c:v>
                      </c:pt>
                      <c:pt idx="129">
                        <c:v>-3583.4454999999998</c:v>
                      </c:pt>
                      <c:pt idx="130">
                        <c:v>-3584.5790000000002</c:v>
                      </c:pt>
                      <c:pt idx="131">
                        <c:v>-3561.1680000000001</c:v>
                      </c:pt>
                      <c:pt idx="132">
                        <c:v>-3555.212</c:v>
                      </c:pt>
                      <c:pt idx="133">
                        <c:v>-3555.7745</c:v>
                      </c:pt>
                      <c:pt idx="134">
                        <c:v>-3564.61825</c:v>
                      </c:pt>
                      <c:pt idx="135">
                        <c:v>-3557.8544999999999</c:v>
                      </c:pt>
                      <c:pt idx="136">
                        <c:v>-3556.3184999999999</c:v>
                      </c:pt>
                      <c:pt idx="137">
                        <c:v>-3559.92875</c:v>
                      </c:pt>
                      <c:pt idx="138">
                        <c:v>-3557.1469999999999</c:v>
                      </c:pt>
                      <c:pt idx="139">
                        <c:v>-3558.80825</c:v>
                      </c:pt>
                      <c:pt idx="140">
                        <c:v>-3561.9582500000001</c:v>
                      </c:pt>
                      <c:pt idx="141">
                        <c:v>-3557.78775</c:v>
                      </c:pt>
                      <c:pt idx="142">
                        <c:v>-3556.6235000000001</c:v>
                      </c:pt>
                      <c:pt idx="143">
                        <c:v>-3573.3344999999999</c:v>
                      </c:pt>
                      <c:pt idx="144">
                        <c:v>-3574.7482500000001</c:v>
                      </c:pt>
                      <c:pt idx="145">
                        <c:v>-3588.4047500000001</c:v>
                      </c:pt>
                      <c:pt idx="146">
                        <c:v>-3587.9947499999998</c:v>
                      </c:pt>
                      <c:pt idx="147">
                        <c:v>-3594.5242499999999</c:v>
                      </c:pt>
                      <c:pt idx="148">
                        <c:v>-3595.6537499999999</c:v>
                      </c:pt>
                      <c:pt idx="149">
                        <c:v>-3596.1247499999999</c:v>
                      </c:pt>
                      <c:pt idx="150">
                        <c:v>-3590.5430000000001</c:v>
                      </c:pt>
                      <c:pt idx="151">
                        <c:v>-3581.9144999999999</c:v>
                      </c:pt>
                      <c:pt idx="152">
                        <c:v>-3581.1295</c:v>
                      </c:pt>
                      <c:pt idx="153">
                        <c:v>-3588.1295</c:v>
                      </c:pt>
                      <c:pt idx="154">
                        <c:v>-3582.62275</c:v>
                      </c:pt>
                      <c:pt idx="155">
                        <c:v>-3592.6727500000002</c:v>
                      </c:pt>
                      <c:pt idx="156">
                        <c:v>-3591.3597500000001</c:v>
                      </c:pt>
                      <c:pt idx="157">
                        <c:v>-3583.1255000000001</c:v>
                      </c:pt>
                      <c:pt idx="158">
                        <c:v>-3586.7447499999998</c:v>
                      </c:pt>
                      <c:pt idx="159">
                        <c:v>-3582.8789999999999</c:v>
                      </c:pt>
                      <c:pt idx="160">
                        <c:v>-3589.9875000000002</c:v>
                      </c:pt>
                      <c:pt idx="161">
                        <c:v>-3583.7584999999999</c:v>
                      </c:pt>
                      <c:pt idx="162">
                        <c:v>-3574.2555000000002</c:v>
                      </c:pt>
                      <c:pt idx="163">
                        <c:v>-3572.5194999999999</c:v>
                      </c:pt>
                      <c:pt idx="164">
                        <c:v>-3578.13625</c:v>
                      </c:pt>
                      <c:pt idx="165">
                        <c:v>-3586.5859999999998</c:v>
                      </c:pt>
                      <c:pt idx="166">
                        <c:v>-3582.1507499999998</c:v>
                      </c:pt>
                      <c:pt idx="167">
                        <c:v>-3586.4425000000001</c:v>
                      </c:pt>
                      <c:pt idx="168">
                        <c:v>-3589.77675</c:v>
                      </c:pt>
                      <c:pt idx="169">
                        <c:v>-3566.9274999999998</c:v>
                      </c:pt>
                      <c:pt idx="170">
                        <c:v>-3570.4682499999999</c:v>
                      </c:pt>
                      <c:pt idx="171">
                        <c:v>-3565.0417499999999</c:v>
                      </c:pt>
                      <c:pt idx="172">
                        <c:v>-3550.067</c:v>
                      </c:pt>
                      <c:pt idx="173">
                        <c:v>-3560.4227500000002</c:v>
                      </c:pt>
                      <c:pt idx="174">
                        <c:v>-3566.0967500000002</c:v>
                      </c:pt>
                      <c:pt idx="175">
                        <c:v>-3539.5194999999999</c:v>
                      </c:pt>
                      <c:pt idx="176">
                        <c:v>-3541.5635000000002</c:v>
                      </c:pt>
                      <c:pt idx="177">
                        <c:v>-3539.7925</c:v>
                      </c:pt>
                      <c:pt idx="178">
                        <c:v>-3533.1534999999999</c:v>
                      </c:pt>
                      <c:pt idx="179">
                        <c:v>-3551.6315</c:v>
                      </c:pt>
                      <c:pt idx="180">
                        <c:v>-3564.1267499999999</c:v>
                      </c:pt>
                      <c:pt idx="181">
                        <c:v>-3563.627</c:v>
                      </c:pt>
                      <c:pt idx="182">
                        <c:v>-3578.6570000000002</c:v>
                      </c:pt>
                      <c:pt idx="183">
                        <c:v>-3575.4117500000002</c:v>
                      </c:pt>
                      <c:pt idx="184">
                        <c:v>-2109.4412499999999</c:v>
                      </c:pt>
                      <c:pt idx="185">
                        <c:v>54.9781328125</c:v>
                      </c:pt>
                      <c:pt idx="186">
                        <c:v>84.784421875000007</c:v>
                      </c:pt>
                      <c:pt idx="187">
                        <c:v>109.2477109375</c:v>
                      </c:pt>
                      <c:pt idx="188">
                        <c:v>125.9223828125</c:v>
                      </c:pt>
                      <c:pt idx="189">
                        <c:v>114.4020625</c:v>
                      </c:pt>
                      <c:pt idx="190">
                        <c:v>95.670765625000001</c:v>
                      </c:pt>
                      <c:pt idx="191">
                        <c:v>88.624460937500004</c:v>
                      </c:pt>
                      <c:pt idx="192">
                        <c:v>102.9691640625</c:v>
                      </c:pt>
                      <c:pt idx="193">
                        <c:v>86.771492187500002</c:v>
                      </c:pt>
                      <c:pt idx="194">
                        <c:v>80.728804687500002</c:v>
                      </c:pt>
                      <c:pt idx="195">
                        <c:v>71.424742187500001</c:v>
                      </c:pt>
                      <c:pt idx="196">
                        <c:v>-41.273386718749997</c:v>
                      </c:pt>
                      <c:pt idx="197">
                        <c:v>-47.488468750000003</c:v>
                      </c:pt>
                      <c:pt idx="198">
                        <c:v>-56.029957031249999</c:v>
                      </c:pt>
                      <c:pt idx="199">
                        <c:v>-65.738453125000007</c:v>
                      </c:pt>
                      <c:pt idx="200">
                        <c:v>-74.750273437499999</c:v>
                      </c:pt>
                      <c:pt idx="201">
                        <c:v>-161.982</c:v>
                      </c:pt>
                      <c:pt idx="202">
                        <c:v>-141.566140625</c:v>
                      </c:pt>
                      <c:pt idx="203">
                        <c:v>-103.3173203125</c:v>
                      </c:pt>
                      <c:pt idx="204">
                        <c:v>-175.77574999999999</c:v>
                      </c:pt>
                      <c:pt idx="205">
                        <c:v>-172.07443749999999</c:v>
                      </c:pt>
                      <c:pt idx="206">
                        <c:v>-57.856714843749998</c:v>
                      </c:pt>
                      <c:pt idx="207">
                        <c:v>-96.334179687499997</c:v>
                      </c:pt>
                      <c:pt idx="208">
                        <c:v>-101.21321875</c:v>
                      </c:pt>
                      <c:pt idx="209">
                        <c:v>-96.884351562500001</c:v>
                      </c:pt>
                      <c:pt idx="210">
                        <c:v>-130.59380468750001</c:v>
                      </c:pt>
                      <c:pt idx="211">
                        <c:v>-159.578546875</c:v>
                      </c:pt>
                      <c:pt idx="212">
                        <c:v>-140.74435937499999</c:v>
                      </c:pt>
                      <c:pt idx="213">
                        <c:v>-140.20474999999999</c:v>
                      </c:pt>
                      <c:pt idx="214">
                        <c:v>-130.27378906249999</c:v>
                      </c:pt>
                      <c:pt idx="215">
                        <c:v>-123.883078125</c:v>
                      </c:pt>
                      <c:pt idx="216">
                        <c:v>-75.135273437500004</c:v>
                      </c:pt>
                      <c:pt idx="217">
                        <c:v>-90.325648437500007</c:v>
                      </c:pt>
                      <c:pt idx="218">
                        <c:v>-103.2045390625</c:v>
                      </c:pt>
                      <c:pt idx="219">
                        <c:v>-106.34515625</c:v>
                      </c:pt>
                      <c:pt idx="220">
                        <c:v>-129.26853125</c:v>
                      </c:pt>
                      <c:pt idx="221">
                        <c:v>-181.17668750000001</c:v>
                      </c:pt>
                      <c:pt idx="222">
                        <c:v>-217.49854687499999</c:v>
                      </c:pt>
                      <c:pt idx="223">
                        <c:v>-214.19176562499999</c:v>
                      </c:pt>
                      <c:pt idx="224">
                        <c:v>16.7760546875</c:v>
                      </c:pt>
                      <c:pt idx="225">
                        <c:v>-12.0173671875</c:v>
                      </c:pt>
                      <c:pt idx="226">
                        <c:v>-80.747195312499997</c:v>
                      </c:pt>
                      <c:pt idx="227">
                        <c:v>-115.9081796875</c:v>
                      </c:pt>
                      <c:pt idx="228">
                        <c:v>-75.127664062500003</c:v>
                      </c:pt>
                      <c:pt idx="229">
                        <c:v>-193.71418750000001</c:v>
                      </c:pt>
                      <c:pt idx="230">
                        <c:v>-150.03359374999999</c:v>
                      </c:pt>
                      <c:pt idx="231">
                        <c:v>-138.74424999999999</c:v>
                      </c:pt>
                      <c:pt idx="232">
                        <c:v>-154.27131249999999</c:v>
                      </c:pt>
                      <c:pt idx="233">
                        <c:v>-171.04078125000001</c:v>
                      </c:pt>
                      <c:pt idx="234">
                        <c:v>-148.49165625000001</c:v>
                      </c:pt>
                      <c:pt idx="235">
                        <c:v>-76.690023437500003</c:v>
                      </c:pt>
                      <c:pt idx="236">
                        <c:v>-38.609242187500001</c:v>
                      </c:pt>
                      <c:pt idx="237">
                        <c:v>-52.965625000000003</c:v>
                      </c:pt>
                      <c:pt idx="238">
                        <c:v>-87.097359374999996</c:v>
                      </c:pt>
                      <c:pt idx="239">
                        <c:v>-84.841906249999994</c:v>
                      </c:pt>
                      <c:pt idx="240">
                        <c:v>-77.035101562500003</c:v>
                      </c:pt>
                      <c:pt idx="241">
                        <c:v>-95.950421875000004</c:v>
                      </c:pt>
                      <c:pt idx="242">
                        <c:v>-106.2368984375</c:v>
                      </c:pt>
                      <c:pt idx="243">
                        <c:v>-118.5294921875</c:v>
                      </c:pt>
                      <c:pt idx="244">
                        <c:v>-94.740781249999998</c:v>
                      </c:pt>
                      <c:pt idx="245">
                        <c:v>-106.0408828125</c:v>
                      </c:pt>
                      <c:pt idx="246">
                        <c:v>-106.1498828125</c:v>
                      </c:pt>
                      <c:pt idx="247">
                        <c:v>-137.39824999999999</c:v>
                      </c:pt>
                      <c:pt idx="248">
                        <c:v>-199.072421875</c:v>
                      </c:pt>
                      <c:pt idx="249">
                        <c:v>-182.95782812499999</c:v>
                      </c:pt>
                      <c:pt idx="250">
                        <c:v>-180.24403125000001</c:v>
                      </c:pt>
                      <c:pt idx="251">
                        <c:v>-127.67571875</c:v>
                      </c:pt>
                      <c:pt idx="252">
                        <c:v>9.5087548828125001</c:v>
                      </c:pt>
                      <c:pt idx="253">
                        <c:v>-11.070513671875</c:v>
                      </c:pt>
                      <c:pt idx="254">
                        <c:v>-25.637423828125002</c:v>
                      </c:pt>
                      <c:pt idx="255">
                        <c:v>-577.04662499999995</c:v>
                      </c:pt>
                      <c:pt idx="256">
                        <c:v>32.652425781250003</c:v>
                      </c:pt>
                      <c:pt idx="257">
                        <c:v>-2686.2165</c:v>
                      </c:pt>
                      <c:pt idx="258">
                        <c:v>-3561.1559999999999</c:v>
                      </c:pt>
                      <c:pt idx="259">
                        <c:v>-3559.8505</c:v>
                      </c:pt>
                      <c:pt idx="260">
                        <c:v>-3562.7937499999998</c:v>
                      </c:pt>
                      <c:pt idx="261">
                        <c:v>-3560.0837499999998</c:v>
                      </c:pt>
                      <c:pt idx="262">
                        <c:v>-3558.2959999999998</c:v>
                      </c:pt>
                      <c:pt idx="263">
                        <c:v>-3562.7177499999998</c:v>
                      </c:pt>
                      <c:pt idx="264">
                        <c:v>-3560.41725</c:v>
                      </c:pt>
                      <c:pt idx="265">
                        <c:v>-3541.9450000000002</c:v>
                      </c:pt>
                      <c:pt idx="266">
                        <c:v>-3530.3577500000001</c:v>
                      </c:pt>
                      <c:pt idx="267">
                        <c:v>-3539.8872500000002</c:v>
                      </c:pt>
                      <c:pt idx="268">
                        <c:v>-3550.1992500000001</c:v>
                      </c:pt>
                      <c:pt idx="269">
                        <c:v>-3551.2622500000002</c:v>
                      </c:pt>
                      <c:pt idx="270">
                        <c:v>-3552.1927500000002</c:v>
                      </c:pt>
                      <c:pt idx="271">
                        <c:v>-3552.8629999999998</c:v>
                      </c:pt>
                      <c:pt idx="272">
                        <c:v>-3548.1754999999998</c:v>
                      </c:pt>
                      <c:pt idx="273">
                        <c:v>-3554.5369999999998</c:v>
                      </c:pt>
                      <c:pt idx="274">
                        <c:v>-3555.3425000000002</c:v>
                      </c:pt>
                      <c:pt idx="275">
                        <c:v>-3555.3454999999999</c:v>
                      </c:pt>
                      <c:pt idx="276">
                        <c:v>-3555.18075</c:v>
                      </c:pt>
                      <c:pt idx="277">
                        <c:v>-3556.1687499999998</c:v>
                      </c:pt>
                      <c:pt idx="278">
                        <c:v>-3565.5037499999999</c:v>
                      </c:pt>
                      <c:pt idx="279">
                        <c:v>-3560.5407500000001</c:v>
                      </c:pt>
                      <c:pt idx="280">
                        <c:v>-3565.5785000000001</c:v>
                      </c:pt>
                      <c:pt idx="281">
                        <c:v>-3571.2150000000001</c:v>
                      </c:pt>
                      <c:pt idx="282">
                        <c:v>-3568.9344999999998</c:v>
                      </c:pt>
                      <c:pt idx="283">
                        <c:v>-3572.5445</c:v>
                      </c:pt>
                      <c:pt idx="284">
                        <c:v>-3579.7959999999998</c:v>
                      </c:pt>
                      <c:pt idx="285">
                        <c:v>-3587.1455000000001</c:v>
                      </c:pt>
                      <c:pt idx="286">
                        <c:v>-3583.8634999999999</c:v>
                      </c:pt>
                      <c:pt idx="287">
                        <c:v>-3576.6640000000002</c:v>
                      </c:pt>
                      <c:pt idx="288">
                        <c:v>-3573.9335000000001</c:v>
                      </c:pt>
                      <c:pt idx="289">
                        <c:v>-3584.4</c:v>
                      </c:pt>
                      <c:pt idx="290">
                        <c:v>-3593.9282499999999</c:v>
                      </c:pt>
                      <c:pt idx="291">
                        <c:v>-3570.1350000000002</c:v>
                      </c:pt>
                      <c:pt idx="292">
                        <c:v>-3568.1592500000002</c:v>
                      </c:pt>
                      <c:pt idx="293">
                        <c:v>-3568.2024999999999</c:v>
                      </c:pt>
                      <c:pt idx="294">
                        <c:v>-3565.4935</c:v>
                      </c:pt>
                      <c:pt idx="295">
                        <c:v>-3560.125</c:v>
                      </c:pt>
                      <c:pt idx="296">
                        <c:v>-3563.7545</c:v>
                      </c:pt>
                      <c:pt idx="297">
                        <c:v>-3567.491</c:v>
                      </c:pt>
                      <c:pt idx="298">
                        <c:v>-3556.04025</c:v>
                      </c:pt>
                      <c:pt idx="299">
                        <c:v>-3547.75225</c:v>
                      </c:pt>
                      <c:pt idx="300">
                        <c:v>-3547.8477499999999</c:v>
                      </c:pt>
                      <c:pt idx="301">
                        <c:v>-3569.5940000000001</c:v>
                      </c:pt>
                      <c:pt idx="302">
                        <c:v>-3554.6415000000002</c:v>
                      </c:pt>
                      <c:pt idx="303">
                        <c:v>-3558.2510000000002</c:v>
                      </c:pt>
                      <c:pt idx="304">
                        <c:v>-3561.0277500000002</c:v>
                      </c:pt>
                      <c:pt idx="305">
                        <c:v>-3571.8915000000002</c:v>
                      </c:pt>
                      <c:pt idx="306">
                        <c:v>-3557.1577499999999</c:v>
                      </c:pt>
                      <c:pt idx="307">
                        <c:v>-3539.7692499999998</c:v>
                      </c:pt>
                      <c:pt idx="308">
                        <c:v>-3558.97325</c:v>
                      </c:pt>
                      <c:pt idx="309">
                        <c:v>-3542.6882500000002</c:v>
                      </c:pt>
                      <c:pt idx="310">
                        <c:v>-3548.1170000000002</c:v>
                      </c:pt>
                      <c:pt idx="311">
                        <c:v>-3576.4982500000001</c:v>
                      </c:pt>
                      <c:pt idx="312">
                        <c:v>-3576.386</c:v>
                      </c:pt>
                      <c:pt idx="313">
                        <c:v>-3570.2697499999999</c:v>
                      </c:pt>
                      <c:pt idx="314">
                        <c:v>-3566.4834999999998</c:v>
                      </c:pt>
                      <c:pt idx="315">
                        <c:v>-3562.0309999999999</c:v>
                      </c:pt>
                      <c:pt idx="316">
                        <c:v>-3560.0985000000001</c:v>
                      </c:pt>
                      <c:pt idx="317">
                        <c:v>-3550.6365000000001</c:v>
                      </c:pt>
                      <c:pt idx="318">
                        <c:v>-3532.6010000000001</c:v>
                      </c:pt>
                      <c:pt idx="319">
                        <c:v>-3531.8024999999998</c:v>
                      </c:pt>
                      <c:pt idx="320">
                        <c:v>-3528.8247500000002</c:v>
                      </c:pt>
                      <c:pt idx="321">
                        <c:v>-3530.6767500000001</c:v>
                      </c:pt>
                      <c:pt idx="322">
                        <c:v>-3534.9175</c:v>
                      </c:pt>
                      <c:pt idx="323">
                        <c:v>-3513.9259999999999</c:v>
                      </c:pt>
                      <c:pt idx="324">
                        <c:v>-3521.5317500000001</c:v>
                      </c:pt>
                      <c:pt idx="325">
                        <c:v>-3536.116</c:v>
                      </c:pt>
                      <c:pt idx="326">
                        <c:v>-3538.7257500000001</c:v>
                      </c:pt>
                      <c:pt idx="327">
                        <c:v>-3538.6469999999999</c:v>
                      </c:pt>
                      <c:pt idx="328">
                        <c:v>-2929.4720000000002</c:v>
                      </c:pt>
                      <c:pt idx="329">
                        <c:v>226.27564062499999</c:v>
                      </c:pt>
                      <c:pt idx="330">
                        <c:v>31.490812500000001</c:v>
                      </c:pt>
                      <c:pt idx="331">
                        <c:v>50.476890625000003</c:v>
                      </c:pt>
                      <c:pt idx="332">
                        <c:v>13.345033203125</c:v>
                      </c:pt>
                      <c:pt idx="333">
                        <c:v>39.54412109375</c:v>
                      </c:pt>
                      <c:pt idx="334">
                        <c:v>-36.756054687499997</c:v>
                      </c:pt>
                      <c:pt idx="335">
                        <c:v>29.745789062499998</c:v>
                      </c:pt>
                      <c:pt idx="336">
                        <c:v>106.84178125</c:v>
                      </c:pt>
                      <c:pt idx="337">
                        <c:v>106.39703125</c:v>
                      </c:pt>
                      <c:pt idx="338">
                        <c:v>87.906437499999996</c:v>
                      </c:pt>
                      <c:pt idx="339">
                        <c:v>86.427671875000001</c:v>
                      </c:pt>
                      <c:pt idx="340">
                        <c:v>44.923972656250001</c:v>
                      </c:pt>
                      <c:pt idx="341">
                        <c:v>6.4471689453124998</c:v>
                      </c:pt>
                      <c:pt idx="342">
                        <c:v>-117.6197109375</c:v>
                      </c:pt>
                      <c:pt idx="343">
                        <c:v>-105.49292187499999</c:v>
                      </c:pt>
                      <c:pt idx="344">
                        <c:v>-93.336078125</c:v>
                      </c:pt>
                      <c:pt idx="345">
                        <c:v>-98.402164062500006</c:v>
                      </c:pt>
                      <c:pt idx="346">
                        <c:v>-101.4893203125</c:v>
                      </c:pt>
                      <c:pt idx="347">
                        <c:v>-83.726945312500007</c:v>
                      </c:pt>
                      <c:pt idx="348">
                        <c:v>-166.12726562500001</c:v>
                      </c:pt>
                      <c:pt idx="349">
                        <c:v>-187.92692187500001</c:v>
                      </c:pt>
                      <c:pt idx="350">
                        <c:v>-142.34893750000001</c:v>
                      </c:pt>
                      <c:pt idx="351">
                        <c:v>-207.432078125</c:v>
                      </c:pt>
                      <c:pt idx="352">
                        <c:v>-106.08451562499999</c:v>
                      </c:pt>
                      <c:pt idx="353">
                        <c:v>-24.385654296875</c:v>
                      </c:pt>
                      <c:pt idx="354">
                        <c:v>-37.160179687499998</c:v>
                      </c:pt>
                      <c:pt idx="355">
                        <c:v>-33.517234375000001</c:v>
                      </c:pt>
                      <c:pt idx="356">
                        <c:v>-17.2765234375</c:v>
                      </c:pt>
                      <c:pt idx="357">
                        <c:v>2.8435268554687498</c:v>
                      </c:pt>
                      <c:pt idx="358">
                        <c:v>-50.466042968750003</c:v>
                      </c:pt>
                      <c:pt idx="359">
                        <c:v>-79.764499999999998</c:v>
                      </c:pt>
                      <c:pt idx="360">
                        <c:v>-48.9541015625</c:v>
                      </c:pt>
                      <c:pt idx="361">
                        <c:v>-55.295703125000003</c:v>
                      </c:pt>
                      <c:pt idx="362">
                        <c:v>-54.842453124999999</c:v>
                      </c:pt>
                      <c:pt idx="363">
                        <c:v>-34.224601562499998</c:v>
                      </c:pt>
                      <c:pt idx="364">
                        <c:v>-81.230898437500002</c:v>
                      </c:pt>
                      <c:pt idx="365">
                        <c:v>-43.753832031249999</c:v>
                      </c:pt>
                      <c:pt idx="366">
                        <c:v>-158.386171875</c:v>
                      </c:pt>
                      <c:pt idx="367">
                        <c:v>19.765507812500001</c:v>
                      </c:pt>
                      <c:pt idx="368">
                        <c:v>-149.95946875000001</c:v>
                      </c:pt>
                      <c:pt idx="369">
                        <c:v>-248.38023437499999</c:v>
                      </c:pt>
                      <c:pt idx="370">
                        <c:v>-218.58184374999999</c:v>
                      </c:pt>
                      <c:pt idx="371">
                        <c:v>-216.379875</c:v>
                      </c:pt>
                      <c:pt idx="372">
                        <c:v>-141.50346875</c:v>
                      </c:pt>
                      <c:pt idx="373">
                        <c:v>-74.931953125000007</c:v>
                      </c:pt>
                      <c:pt idx="374">
                        <c:v>-171.16149999999999</c:v>
                      </c:pt>
                      <c:pt idx="375">
                        <c:v>-126.46363281249999</c:v>
                      </c:pt>
                      <c:pt idx="376">
                        <c:v>-127.81171875</c:v>
                      </c:pt>
                      <c:pt idx="377">
                        <c:v>-142.36018749999999</c:v>
                      </c:pt>
                      <c:pt idx="378">
                        <c:v>-162.58526562500001</c:v>
                      </c:pt>
                      <c:pt idx="379">
                        <c:v>-147.46054687500001</c:v>
                      </c:pt>
                      <c:pt idx="380">
                        <c:v>-45.672449218750003</c:v>
                      </c:pt>
                      <c:pt idx="381">
                        <c:v>-52.100335937499999</c:v>
                      </c:pt>
                      <c:pt idx="382">
                        <c:v>-53.703171875000002</c:v>
                      </c:pt>
                      <c:pt idx="383">
                        <c:v>-124.2038203125</c:v>
                      </c:pt>
                      <c:pt idx="384">
                        <c:v>-181.34509374999999</c:v>
                      </c:pt>
                      <c:pt idx="385">
                        <c:v>-182.25034375000001</c:v>
                      </c:pt>
                      <c:pt idx="386">
                        <c:v>-187.03387499999999</c:v>
                      </c:pt>
                      <c:pt idx="387">
                        <c:v>-175.29178125000001</c:v>
                      </c:pt>
                      <c:pt idx="388">
                        <c:v>-142.16912500000001</c:v>
                      </c:pt>
                      <c:pt idx="389">
                        <c:v>-118.6116875</c:v>
                      </c:pt>
                      <c:pt idx="390">
                        <c:v>-127.2930546875</c:v>
                      </c:pt>
                      <c:pt idx="391">
                        <c:v>-111.00276562499999</c:v>
                      </c:pt>
                      <c:pt idx="392">
                        <c:v>-117.308046875</c:v>
                      </c:pt>
                      <c:pt idx="393">
                        <c:v>-161.57014062499999</c:v>
                      </c:pt>
                      <c:pt idx="394">
                        <c:v>-132.777625</c:v>
                      </c:pt>
                      <c:pt idx="395">
                        <c:v>-93.389093750000001</c:v>
                      </c:pt>
                      <c:pt idx="396">
                        <c:v>14.990368164062501</c:v>
                      </c:pt>
                      <c:pt idx="397">
                        <c:v>17.550369140625001</c:v>
                      </c:pt>
                      <c:pt idx="398">
                        <c:v>0.30571484375000002</c:v>
                      </c:pt>
                      <c:pt idx="399">
                        <c:v>-1371.2002500000001</c:v>
                      </c:pt>
                      <c:pt idx="400">
                        <c:v>-57.771843750000002</c:v>
                      </c:pt>
                      <c:pt idx="401">
                        <c:v>-3365.1152499999998</c:v>
                      </c:pt>
                      <c:pt idx="402">
                        <c:v>-3545.8377500000001</c:v>
                      </c:pt>
                      <c:pt idx="403">
                        <c:v>-3552.8852499999998</c:v>
                      </c:pt>
                      <c:pt idx="404">
                        <c:v>-3540.8022500000002</c:v>
                      </c:pt>
                      <c:pt idx="405">
                        <c:v>-3544.2275</c:v>
                      </c:pt>
                      <c:pt idx="406">
                        <c:v>-3542.1125000000002</c:v>
                      </c:pt>
                      <c:pt idx="407">
                        <c:v>-3540.0529999999999</c:v>
                      </c:pt>
                      <c:pt idx="408">
                        <c:v>-3558.53325</c:v>
                      </c:pt>
                      <c:pt idx="409">
                        <c:v>-3554.6462499999998</c:v>
                      </c:pt>
                      <c:pt idx="410">
                        <c:v>-3545.07</c:v>
                      </c:pt>
                      <c:pt idx="411">
                        <c:v>-3545.73875</c:v>
                      </c:pt>
                      <c:pt idx="412">
                        <c:v>-3519.39525</c:v>
                      </c:pt>
                      <c:pt idx="413">
                        <c:v>-3509.1587500000001</c:v>
                      </c:pt>
                      <c:pt idx="414">
                        <c:v>-3523.1512499999999</c:v>
                      </c:pt>
                      <c:pt idx="415">
                        <c:v>-3532.4285</c:v>
                      </c:pt>
                      <c:pt idx="416">
                        <c:v>-3517.74125</c:v>
                      </c:pt>
                      <c:pt idx="417">
                        <c:v>-3535.7085000000002</c:v>
                      </c:pt>
                      <c:pt idx="418">
                        <c:v>-3539.54675</c:v>
                      </c:pt>
                      <c:pt idx="419">
                        <c:v>-3561.1322500000001</c:v>
                      </c:pt>
                      <c:pt idx="420">
                        <c:v>-3578.4865</c:v>
                      </c:pt>
                      <c:pt idx="421">
                        <c:v>-3556.3150000000001</c:v>
                      </c:pt>
                      <c:pt idx="422">
                        <c:v>-3566.8217500000001</c:v>
                      </c:pt>
                      <c:pt idx="423">
                        <c:v>-3577.3632499999999</c:v>
                      </c:pt>
                      <c:pt idx="424">
                        <c:v>-3567.0427500000001</c:v>
                      </c:pt>
                      <c:pt idx="425">
                        <c:v>-3565.2714999999998</c:v>
                      </c:pt>
                      <c:pt idx="426">
                        <c:v>-3555.4105</c:v>
                      </c:pt>
                      <c:pt idx="427">
                        <c:v>-3544.9205000000002</c:v>
                      </c:pt>
                      <c:pt idx="428">
                        <c:v>-3551.2094999999999</c:v>
                      </c:pt>
                      <c:pt idx="429">
                        <c:v>-3563.5762500000001</c:v>
                      </c:pt>
                      <c:pt idx="430">
                        <c:v>-3572.73875</c:v>
                      </c:pt>
                      <c:pt idx="431">
                        <c:v>-3566.3267500000002</c:v>
                      </c:pt>
                      <c:pt idx="432">
                        <c:v>-3591.0842499999999</c:v>
                      </c:pt>
                      <c:pt idx="433">
                        <c:v>-3583.4192499999999</c:v>
                      </c:pt>
                      <c:pt idx="434">
                        <c:v>-3576.1469999999999</c:v>
                      </c:pt>
                      <c:pt idx="435">
                        <c:v>-3577.97975</c:v>
                      </c:pt>
                      <c:pt idx="436">
                        <c:v>-3580.8130000000001</c:v>
                      </c:pt>
                      <c:pt idx="437">
                        <c:v>-3569.6574999999998</c:v>
                      </c:pt>
                      <c:pt idx="438">
                        <c:v>-3564.3387499999999</c:v>
                      </c:pt>
                      <c:pt idx="439">
                        <c:v>-3569.3984999999998</c:v>
                      </c:pt>
                      <c:pt idx="440">
                        <c:v>-3585.64975</c:v>
                      </c:pt>
                      <c:pt idx="441">
                        <c:v>-3596.8515000000002</c:v>
                      </c:pt>
                      <c:pt idx="442">
                        <c:v>-3581.3667500000001</c:v>
                      </c:pt>
                      <c:pt idx="443">
                        <c:v>-3585.8512500000002</c:v>
                      </c:pt>
                      <c:pt idx="444">
                        <c:v>-3583.279</c:v>
                      </c:pt>
                      <c:pt idx="445">
                        <c:v>-3566.3447500000002</c:v>
                      </c:pt>
                      <c:pt idx="446">
                        <c:v>-3565.2152500000002</c:v>
                      </c:pt>
                      <c:pt idx="447">
                        <c:v>-3573.0459999999998</c:v>
                      </c:pt>
                      <c:pt idx="448">
                        <c:v>-3569.2979999999998</c:v>
                      </c:pt>
                      <c:pt idx="449">
                        <c:v>-3556.1882500000002</c:v>
                      </c:pt>
                      <c:pt idx="450">
                        <c:v>-3563.2732500000002</c:v>
                      </c:pt>
                      <c:pt idx="451">
                        <c:v>-3563.5405000000001</c:v>
                      </c:pt>
                      <c:pt idx="452">
                        <c:v>-3560.2317499999999</c:v>
                      </c:pt>
                      <c:pt idx="453">
                        <c:v>-3560.482</c:v>
                      </c:pt>
                      <c:pt idx="454">
                        <c:v>-3563.1232500000001</c:v>
                      </c:pt>
                      <c:pt idx="455">
                        <c:v>-3572.163</c:v>
                      </c:pt>
                      <c:pt idx="456">
                        <c:v>-3561.9517500000002</c:v>
                      </c:pt>
                      <c:pt idx="457">
                        <c:v>-3546.1235000000001</c:v>
                      </c:pt>
                      <c:pt idx="458">
                        <c:v>-3545.4340000000002</c:v>
                      </c:pt>
                      <c:pt idx="459">
                        <c:v>-3541.6729999999998</c:v>
                      </c:pt>
                      <c:pt idx="460">
                        <c:v>-3538.5027500000001</c:v>
                      </c:pt>
                      <c:pt idx="461">
                        <c:v>-3528.3217500000001</c:v>
                      </c:pt>
                      <c:pt idx="462">
                        <c:v>-3521.34575</c:v>
                      </c:pt>
                      <c:pt idx="463">
                        <c:v>-3497.3447500000002</c:v>
                      </c:pt>
                      <c:pt idx="464">
                        <c:v>-3503.0122500000002</c:v>
                      </c:pt>
                      <c:pt idx="465">
                        <c:v>-3502.6132499999999</c:v>
                      </c:pt>
                      <c:pt idx="466">
                        <c:v>-3525.3649999999998</c:v>
                      </c:pt>
                      <c:pt idx="467">
                        <c:v>-3544.2907500000001</c:v>
                      </c:pt>
                      <c:pt idx="468">
                        <c:v>-3548.5335</c:v>
                      </c:pt>
                      <c:pt idx="469">
                        <c:v>-3547.6232500000001</c:v>
                      </c:pt>
                      <c:pt idx="470">
                        <c:v>-3529.4387499999998</c:v>
                      </c:pt>
                      <c:pt idx="471">
                        <c:v>-3532.4989999999998</c:v>
                      </c:pt>
                      <c:pt idx="472">
                        <c:v>-2864.4675000000002</c:v>
                      </c:pt>
                      <c:pt idx="473">
                        <c:v>154.35432812499999</c:v>
                      </c:pt>
                      <c:pt idx="474">
                        <c:v>-69.883726562500001</c:v>
                      </c:pt>
                      <c:pt idx="475">
                        <c:v>92.015968749999999</c:v>
                      </c:pt>
                      <c:pt idx="476">
                        <c:v>83.813156250000006</c:v>
                      </c:pt>
                      <c:pt idx="477">
                        <c:v>56.897722656249996</c:v>
                      </c:pt>
                      <c:pt idx="478">
                        <c:v>-22.280417968750001</c:v>
                      </c:pt>
                      <c:pt idx="479">
                        <c:v>32.686779296875002</c:v>
                      </c:pt>
                      <c:pt idx="480">
                        <c:v>-72.016718749999995</c:v>
                      </c:pt>
                      <c:pt idx="481">
                        <c:v>-61.535214843749998</c:v>
                      </c:pt>
                      <c:pt idx="482">
                        <c:v>-85.983734374999997</c:v>
                      </c:pt>
                      <c:pt idx="483">
                        <c:v>-122.654296875</c:v>
                      </c:pt>
                      <c:pt idx="484">
                        <c:v>-97.339085937500002</c:v>
                      </c:pt>
                      <c:pt idx="485">
                        <c:v>-56.494089843749997</c:v>
                      </c:pt>
                      <c:pt idx="486">
                        <c:v>-104.9049765625</c:v>
                      </c:pt>
                      <c:pt idx="487">
                        <c:v>-81.715789062499994</c:v>
                      </c:pt>
                      <c:pt idx="488">
                        <c:v>-117.7718515625</c:v>
                      </c:pt>
                      <c:pt idx="489">
                        <c:v>-89.699031250000004</c:v>
                      </c:pt>
                      <c:pt idx="490">
                        <c:v>-128.02290625000001</c:v>
                      </c:pt>
                      <c:pt idx="491">
                        <c:v>-228.9776875</c:v>
                      </c:pt>
                      <c:pt idx="492">
                        <c:v>-103.7472734375</c:v>
                      </c:pt>
                      <c:pt idx="493">
                        <c:v>-142.864234375</c:v>
                      </c:pt>
                      <c:pt idx="494">
                        <c:v>-138.14126562499999</c:v>
                      </c:pt>
                      <c:pt idx="495">
                        <c:v>-176.95640624999999</c:v>
                      </c:pt>
                      <c:pt idx="496">
                        <c:v>-169.59121875</c:v>
                      </c:pt>
                      <c:pt idx="497">
                        <c:v>-212.46893750000001</c:v>
                      </c:pt>
                      <c:pt idx="498">
                        <c:v>-181.57434375</c:v>
                      </c:pt>
                      <c:pt idx="499">
                        <c:v>-170.60065624999999</c:v>
                      </c:pt>
                      <c:pt idx="500">
                        <c:v>-169.81467187499999</c:v>
                      </c:pt>
                      <c:pt idx="501">
                        <c:v>-153.695015625</c:v>
                      </c:pt>
                      <c:pt idx="502">
                        <c:v>-161.85465625000001</c:v>
                      </c:pt>
                      <c:pt idx="503">
                        <c:v>-172.97676562500001</c:v>
                      </c:pt>
                      <c:pt idx="504">
                        <c:v>-166.61517187499999</c:v>
                      </c:pt>
                      <c:pt idx="505">
                        <c:v>-136.90495312499999</c:v>
                      </c:pt>
                      <c:pt idx="506">
                        <c:v>-119.284875</c:v>
                      </c:pt>
                      <c:pt idx="507">
                        <c:v>-162.01503124999999</c:v>
                      </c:pt>
                      <c:pt idx="508">
                        <c:v>-107.82434375</c:v>
                      </c:pt>
                      <c:pt idx="509">
                        <c:v>-118.869015625</c:v>
                      </c:pt>
                      <c:pt idx="510">
                        <c:v>-121.3545078125</c:v>
                      </c:pt>
                      <c:pt idx="511">
                        <c:v>-142.35006250000001</c:v>
                      </c:pt>
                      <c:pt idx="512">
                        <c:v>-135.24284374999999</c:v>
                      </c:pt>
                      <c:pt idx="513">
                        <c:v>-98.662289062499994</c:v>
                      </c:pt>
                      <c:pt idx="514">
                        <c:v>-210.878203125</c:v>
                      </c:pt>
                      <c:pt idx="515">
                        <c:v>-319.02981249999999</c:v>
                      </c:pt>
                      <c:pt idx="516">
                        <c:v>-296.00803124999999</c:v>
                      </c:pt>
                      <c:pt idx="517">
                        <c:v>-351.5798125</c:v>
                      </c:pt>
                      <c:pt idx="518">
                        <c:v>-328.20684375000002</c:v>
                      </c:pt>
                      <c:pt idx="519">
                        <c:v>-345.36506250000002</c:v>
                      </c:pt>
                      <c:pt idx="520">
                        <c:v>-299.60403124999999</c:v>
                      </c:pt>
                      <c:pt idx="521">
                        <c:v>-342.76612499999999</c:v>
                      </c:pt>
                      <c:pt idx="522">
                        <c:v>-308.97703124999998</c:v>
                      </c:pt>
                      <c:pt idx="523">
                        <c:v>-308.9659375</c:v>
                      </c:pt>
                      <c:pt idx="524">
                        <c:v>-306.61421875000002</c:v>
                      </c:pt>
                      <c:pt idx="525">
                        <c:v>-344.19462499999997</c:v>
                      </c:pt>
                      <c:pt idx="526">
                        <c:v>-273.20543750000002</c:v>
                      </c:pt>
                      <c:pt idx="527">
                        <c:v>-339.01875000000001</c:v>
                      </c:pt>
                      <c:pt idx="528">
                        <c:v>-338.61596874999998</c:v>
                      </c:pt>
                      <c:pt idx="529">
                        <c:v>-307.80971875</c:v>
                      </c:pt>
                      <c:pt idx="530">
                        <c:v>-313.33387499999998</c:v>
                      </c:pt>
                      <c:pt idx="531">
                        <c:v>-331.95690624999997</c:v>
                      </c:pt>
                      <c:pt idx="532">
                        <c:v>-291.721</c:v>
                      </c:pt>
                      <c:pt idx="533">
                        <c:v>-272.76293750000002</c:v>
                      </c:pt>
                      <c:pt idx="534">
                        <c:v>-240.34768750000001</c:v>
                      </c:pt>
                      <c:pt idx="535">
                        <c:v>-228.76124999999999</c:v>
                      </c:pt>
                      <c:pt idx="536">
                        <c:v>-188.22354687500001</c:v>
                      </c:pt>
                      <c:pt idx="537">
                        <c:v>-123.07180468750001</c:v>
                      </c:pt>
                      <c:pt idx="538">
                        <c:v>-142.219703125</c:v>
                      </c:pt>
                      <c:pt idx="539">
                        <c:v>-137.3709375</c:v>
                      </c:pt>
                      <c:pt idx="540">
                        <c:v>26.207123046875001</c:v>
                      </c:pt>
                      <c:pt idx="541">
                        <c:v>62.86348828125</c:v>
                      </c:pt>
                      <c:pt idx="542">
                        <c:v>-87.981375</c:v>
                      </c:pt>
                      <c:pt idx="543">
                        <c:v>-1131.0315000000001</c:v>
                      </c:pt>
                      <c:pt idx="544">
                        <c:v>-295.84412500000002</c:v>
                      </c:pt>
                      <c:pt idx="545">
                        <c:v>-3549.2265000000002</c:v>
                      </c:pt>
                      <c:pt idx="546">
                        <c:v>-3541.9627500000001</c:v>
                      </c:pt>
                      <c:pt idx="547">
                        <c:v>-3524.5852500000001</c:v>
                      </c:pt>
                      <c:pt idx="548">
                        <c:v>-3494.3969999999999</c:v>
                      </c:pt>
                      <c:pt idx="549">
                        <c:v>-3515.2687500000002</c:v>
                      </c:pt>
                      <c:pt idx="550">
                        <c:v>-3528.4580000000001</c:v>
                      </c:pt>
                      <c:pt idx="551">
                        <c:v>-3521.4575</c:v>
                      </c:pt>
                      <c:pt idx="552">
                        <c:v>-3530.5237499999998</c:v>
                      </c:pt>
                      <c:pt idx="553">
                        <c:v>-3523.1792500000001</c:v>
                      </c:pt>
                      <c:pt idx="554">
                        <c:v>-3531.6790000000001</c:v>
                      </c:pt>
                      <c:pt idx="555">
                        <c:v>-3550.7714999999998</c:v>
                      </c:pt>
                      <c:pt idx="556">
                        <c:v>-3554.57575</c:v>
                      </c:pt>
                      <c:pt idx="557">
                        <c:v>-3554.0777499999999</c:v>
                      </c:pt>
                      <c:pt idx="558">
                        <c:v>-3558.7837500000001</c:v>
                      </c:pt>
                      <c:pt idx="559">
                        <c:v>-3553.4877499999998</c:v>
                      </c:pt>
                      <c:pt idx="560">
                        <c:v>-3555.8220000000001</c:v>
                      </c:pt>
                      <c:pt idx="561">
                        <c:v>-3554.4940000000001</c:v>
                      </c:pt>
                      <c:pt idx="562">
                        <c:v>-3552.9317500000002</c:v>
                      </c:pt>
                      <c:pt idx="563">
                        <c:v>-3522.8557500000002</c:v>
                      </c:pt>
                      <c:pt idx="564">
                        <c:v>-3495.8829999999998</c:v>
                      </c:pt>
                      <c:pt idx="565">
                        <c:v>-3505.855</c:v>
                      </c:pt>
                      <c:pt idx="566">
                        <c:v>-3511.7835</c:v>
                      </c:pt>
                      <c:pt idx="567">
                        <c:v>-3521.1702500000001</c:v>
                      </c:pt>
                      <c:pt idx="568">
                        <c:v>-3527.0032500000002</c:v>
                      </c:pt>
                      <c:pt idx="569">
                        <c:v>-3534.60725</c:v>
                      </c:pt>
                      <c:pt idx="570">
                        <c:v>-3538.4157500000001</c:v>
                      </c:pt>
                      <c:pt idx="571">
                        <c:v>-3535.63</c:v>
                      </c:pt>
                      <c:pt idx="572">
                        <c:v>-3541.8272499999998</c:v>
                      </c:pt>
                      <c:pt idx="573">
                        <c:v>-3543.1747500000001</c:v>
                      </c:pt>
                      <c:pt idx="574">
                        <c:v>-3544.5642499999999</c:v>
                      </c:pt>
                      <c:pt idx="575">
                        <c:v>-3552.4850000000001</c:v>
                      </c:pt>
                      <c:pt idx="576">
                        <c:v>-3564.0147499999998</c:v>
                      </c:pt>
                      <c:pt idx="577">
                        <c:v>-3566.7130000000002</c:v>
                      </c:pt>
                      <c:pt idx="578">
                        <c:v>-3568.3687500000001</c:v>
                      </c:pt>
                      <c:pt idx="579">
                        <c:v>-3571.6247499999999</c:v>
                      </c:pt>
                      <c:pt idx="580">
                        <c:v>-3568.7042499999998</c:v>
                      </c:pt>
                      <c:pt idx="581">
                        <c:v>-3566.5160000000001</c:v>
                      </c:pt>
                      <c:pt idx="582">
                        <c:v>-3571.1505000000002</c:v>
                      </c:pt>
                      <c:pt idx="583">
                        <c:v>-3577.9625000000001</c:v>
                      </c:pt>
                      <c:pt idx="584">
                        <c:v>-3576.0907499999998</c:v>
                      </c:pt>
                      <c:pt idx="585">
                        <c:v>-3573.87275</c:v>
                      </c:pt>
                      <c:pt idx="586">
                        <c:v>-3576.8485000000001</c:v>
                      </c:pt>
                      <c:pt idx="587">
                        <c:v>-3579.4735000000001</c:v>
                      </c:pt>
                      <c:pt idx="588">
                        <c:v>-3569.1287499999999</c:v>
                      </c:pt>
                      <c:pt idx="589">
                        <c:v>-3573.5887499999999</c:v>
                      </c:pt>
                      <c:pt idx="590">
                        <c:v>-3575.3820000000001</c:v>
                      </c:pt>
                      <c:pt idx="591">
                        <c:v>-3575.3719999999998</c:v>
                      </c:pt>
                      <c:pt idx="592">
                        <c:v>-3578.1869999999999</c:v>
                      </c:pt>
                      <c:pt idx="593">
                        <c:v>-3574.6390000000001</c:v>
                      </c:pt>
                      <c:pt idx="594">
                        <c:v>-3576.1424999999999</c:v>
                      </c:pt>
                      <c:pt idx="595">
                        <c:v>-3571.4195</c:v>
                      </c:pt>
                      <c:pt idx="596">
                        <c:v>-3577.7505000000001</c:v>
                      </c:pt>
                      <c:pt idx="597">
                        <c:v>-3579.3002499999998</c:v>
                      </c:pt>
                      <c:pt idx="598">
                        <c:v>-3571.6030000000001</c:v>
                      </c:pt>
                      <c:pt idx="599">
                        <c:v>-3593.0459999999998</c:v>
                      </c:pt>
                      <c:pt idx="600">
                        <c:v>-3592.9007499999998</c:v>
                      </c:pt>
                      <c:pt idx="601">
                        <c:v>-3585.3742499999998</c:v>
                      </c:pt>
                      <c:pt idx="602">
                        <c:v>-3586.0655000000002</c:v>
                      </c:pt>
                      <c:pt idx="603">
                        <c:v>-3586.2655</c:v>
                      </c:pt>
                      <c:pt idx="604">
                        <c:v>-3587.0605</c:v>
                      </c:pt>
                      <c:pt idx="605">
                        <c:v>-3587.2557499999998</c:v>
                      </c:pt>
                      <c:pt idx="606">
                        <c:v>-3572.4662499999999</c:v>
                      </c:pt>
                      <c:pt idx="607">
                        <c:v>-3556.81925</c:v>
                      </c:pt>
                      <c:pt idx="608">
                        <c:v>-3556.22775</c:v>
                      </c:pt>
                      <c:pt idx="609">
                        <c:v>-3555.8935000000001</c:v>
                      </c:pt>
                      <c:pt idx="610">
                        <c:v>-3546.7027499999999</c:v>
                      </c:pt>
                      <c:pt idx="611">
                        <c:v>-3540.7975000000001</c:v>
                      </c:pt>
                      <c:pt idx="612">
                        <c:v>-3533.2334999999998</c:v>
                      </c:pt>
                      <c:pt idx="613">
                        <c:v>-3523.3254999999999</c:v>
                      </c:pt>
                      <c:pt idx="614">
                        <c:v>-3510.9340000000002</c:v>
                      </c:pt>
                      <c:pt idx="615">
                        <c:v>-3507.4802500000001</c:v>
                      </c:pt>
                      <c:pt idx="616">
                        <c:v>-3512.0904999999998</c:v>
                      </c:pt>
                      <c:pt idx="617">
                        <c:v>300.54921875000002</c:v>
                      </c:pt>
                      <c:pt idx="618">
                        <c:v>-4.4929453124999998</c:v>
                      </c:pt>
                      <c:pt idx="619">
                        <c:v>155.46654687500001</c:v>
                      </c:pt>
                      <c:pt idx="620">
                        <c:v>24.82995703125</c:v>
                      </c:pt>
                      <c:pt idx="621">
                        <c:v>67.484875000000002</c:v>
                      </c:pt>
                      <c:pt idx="622">
                        <c:v>53.48409375</c:v>
                      </c:pt>
                      <c:pt idx="623">
                        <c:v>64.759320312499995</c:v>
                      </c:pt>
                      <c:pt idx="624">
                        <c:v>46.23562890625</c:v>
                      </c:pt>
                      <c:pt idx="625">
                        <c:v>-23.018527343750002</c:v>
                      </c:pt>
                      <c:pt idx="626">
                        <c:v>-83.286882812499996</c:v>
                      </c:pt>
                      <c:pt idx="627">
                        <c:v>-105.17125</c:v>
                      </c:pt>
                      <c:pt idx="628">
                        <c:v>-139.96364062500001</c:v>
                      </c:pt>
                      <c:pt idx="629">
                        <c:v>-179.7099375</c:v>
                      </c:pt>
                      <c:pt idx="630">
                        <c:v>-186.045359375</c:v>
                      </c:pt>
                      <c:pt idx="631">
                        <c:v>-190.2949375</c:v>
                      </c:pt>
                      <c:pt idx="632">
                        <c:v>-202.30806250000001</c:v>
                      </c:pt>
                      <c:pt idx="633">
                        <c:v>-214.34120312499999</c:v>
                      </c:pt>
                      <c:pt idx="634">
                        <c:v>-209.52721875</c:v>
                      </c:pt>
                      <c:pt idx="635">
                        <c:v>-218.724203125</c:v>
                      </c:pt>
                      <c:pt idx="636">
                        <c:v>-233.74</c:v>
                      </c:pt>
                      <c:pt idx="637">
                        <c:v>-237.14248437500001</c:v>
                      </c:pt>
                      <c:pt idx="638">
                        <c:v>-246.51112499999999</c:v>
                      </c:pt>
                      <c:pt idx="639">
                        <c:v>-233.320046875</c:v>
                      </c:pt>
                      <c:pt idx="640">
                        <c:v>-247.65478125000001</c:v>
                      </c:pt>
                      <c:pt idx="641">
                        <c:v>-244.160703125</c:v>
                      </c:pt>
                      <c:pt idx="642">
                        <c:v>-244.87956249999999</c:v>
                      </c:pt>
                      <c:pt idx="643">
                        <c:v>-258.76625000000001</c:v>
                      </c:pt>
                      <c:pt idx="644">
                        <c:v>-260.03804687500002</c:v>
                      </c:pt>
                      <c:pt idx="645">
                        <c:v>-272.91909375</c:v>
                      </c:pt>
                      <c:pt idx="646">
                        <c:v>-255.19521875000001</c:v>
                      </c:pt>
                      <c:pt idx="647">
                        <c:v>-281.263125</c:v>
                      </c:pt>
                      <c:pt idx="648">
                        <c:v>-249.50339062500001</c:v>
                      </c:pt>
                      <c:pt idx="649">
                        <c:v>-282.00006250000001</c:v>
                      </c:pt>
                      <c:pt idx="650">
                        <c:v>-284.57987500000002</c:v>
                      </c:pt>
                      <c:pt idx="651">
                        <c:v>-307.12709374999997</c:v>
                      </c:pt>
                      <c:pt idx="652">
                        <c:v>-302.18503125000001</c:v>
                      </c:pt>
                      <c:pt idx="653">
                        <c:v>-257.31103124999998</c:v>
                      </c:pt>
                      <c:pt idx="654">
                        <c:v>-277.11790624999998</c:v>
                      </c:pt>
                      <c:pt idx="655">
                        <c:v>-312.29718750000001</c:v>
                      </c:pt>
                      <c:pt idx="656">
                        <c:v>-306.83143749999999</c:v>
                      </c:pt>
                      <c:pt idx="657">
                        <c:v>-325.31824999999998</c:v>
                      </c:pt>
                      <c:pt idx="658">
                        <c:v>-318.00862499999999</c:v>
                      </c:pt>
                      <c:pt idx="659">
                        <c:v>-312.08934375000001</c:v>
                      </c:pt>
                      <c:pt idx="660">
                        <c:v>-319.14409375000002</c:v>
                      </c:pt>
                      <c:pt idx="661">
                        <c:v>-327.79512499999998</c:v>
                      </c:pt>
                      <c:pt idx="662">
                        <c:v>-282.24884374999999</c:v>
                      </c:pt>
                      <c:pt idx="663">
                        <c:v>-292.10256249999998</c:v>
                      </c:pt>
                      <c:pt idx="664">
                        <c:v>-307.10599999999999</c:v>
                      </c:pt>
                      <c:pt idx="665">
                        <c:v>-300.68987499999997</c:v>
                      </c:pt>
                      <c:pt idx="666">
                        <c:v>-294.34746875000002</c:v>
                      </c:pt>
                      <c:pt idx="667">
                        <c:v>-277.74156249999999</c:v>
                      </c:pt>
                      <c:pt idx="668">
                        <c:v>-344.53612500000003</c:v>
                      </c:pt>
                      <c:pt idx="669">
                        <c:v>-265.94278125</c:v>
                      </c:pt>
                      <c:pt idx="670">
                        <c:v>-158.27096875000001</c:v>
                      </c:pt>
                      <c:pt idx="671">
                        <c:v>-207.33101562499999</c:v>
                      </c:pt>
                      <c:pt idx="672">
                        <c:v>-188.487421875</c:v>
                      </c:pt>
                      <c:pt idx="673">
                        <c:v>-252.289765625</c:v>
                      </c:pt>
                      <c:pt idx="674">
                        <c:v>-291.95281249999999</c:v>
                      </c:pt>
                      <c:pt idx="675">
                        <c:v>-350.20675</c:v>
                      </c:pt>
                      <c:pt idx="676">
                        <c:v>-272.53331250000002</c:v>
                      </c:pt>
                      <c:pt idx="677">
                        <c:v>-251.44148437499999</c:v>
                      </c:pt>
                      <c:pt idx="678">
                        <c:v>-222.92448437499999</c:v>
                      </c:pt>
                      <c:pt idx="679">
                        <c:v>-196.14601562499999</c:v>
                      </c:pt>
                      <c:pt idx="680">
                        <c:v>-162.33932812500001</c:v>
                      </c:pt>
                      <c:pt idx="681">
                        <c:v>-159.83207812500001</c:v>
                      </c:pt>
                      <c:pt idx="682">
                        <c:v>-112.04607031250001</c:v>
                      </c:pt>
                      <c:pt idx="683">
                        <c:v>-145.34381250000001</c:v>
                      </c:pt>
                      <c:pt idx="684">
                        <c:v>-117.522890625</c:v>
                      </c:pt>
                      <c:pt idx="685">
                        <c:v>39.0870546875</c:v>
                      </c:pt>
                      <c:pt idx="686">
                        <c:v>-1145.2282499999999</c:v>
                      </c:pt>
                      <c:pt idx="687">
                        <c:v>-406.79681249999999</c:v>
                      </c:pt>
                      <c:pt idx="688">
                        <c:v>-1459.5851250000001</c:v>
                      </c:pt>
                      <c:pt idx="689">
                        <c:v>-3517.585</c:v>
                      </c:pt>
                      <c:pt idx="690">
                        <c:v>-3509.404</c:v>
                      </c:pt>
                      <c:pt idx="691">
                        <c:v>-3512.5504999999998</c:v>
                      </c:pt>
                      <c:pt idx="692">
                        <c:v>-3527.9185000000002</c:v>
                      </c:pt>
                      <c:pt idx="693">
                        <c:v>-3537.5880000000002</c:v>
                      </c:pt>
                      <c:pt idx="694">
                        <c:v>-3537.55</c:v>
                      </c:pt>
                      <c:pt idx="695">
                        <c:v>-3542.6419999999998</c:v>
                      </c:pt>
                      <c:pt idx="696">
                        <c:v>-3540.67</c:v>
                      </c:pt>
                      <c:pt idx="697">
                        <c:v>-3538.5745000000002</c:v>
                      </c:pt>
                      <c:pt idx="698">
                        <c:v>-3552.7404999999999</c:v>
                      </c:pt>
                      <c:pt idx="699">
                        <c:v>-3564.58725</c:v>
                      </c:pt>
                      <c:pt idx="700">
                        <c:v>-3563.1772500000002</c:v>
                      </c:pt>
                      <c:pt idx="701">
                        <c:v>-3570.5455000000002</c:v>
                      </c:pt>
                      <c:pt idx="702">
                        <c:v>-3561.2705000000001</c:v>
                      </c:pt>
                      <c:pt idx="703">
                        <c:v>-3541.1215000000002</c:v>
                      </c:pt>
                      <c:pt idx="704">
                        <c:v>-3550.3507500000001</c:v>
                      </c:pt>
                      <c:pt idx="705">
                        <c:v>-3547.4279999999999</c:v>
                      </c:pt>
                      <c:pt idx="706">
                        <c:v>-3555.9989999999998</c:v>
                      </c:pt>
                      <c:pt idx="707">
                        <c:v>-3552.8892500000002</c:v>
                      </c:pt>
                      <c:pt idx="708">
                        <c:v>-3548.5124999999998</c:v>
                      </c:pt>
                      <c:pt idx="709">
                        <c:v>-3550.8564999999999</c:v>
                      </c:pt>
                      <c:pt idx="710">
                        <c:v>-3548.1087499999999</c:v>
                      </c:pt>
                      <c:pt idx="711">
                        <c:v>-3539.1354999999999</c:v>
                      </c:pt>
                      <c:pt idx="712">
                        <c:v>-3529.692</c:v>
                      </c:pt>
                      <c:pt idx="713">
                        <c:v>-3545.7512499999998</c:v>
                      </c:pt>
                      <c:pt idx="714">
                        <c:v>-3534.7359999999999</c:v>
                      </c:pt>
                      <c:pt idx="715">
                        <c:v>-3530.0405000000001</c:v>
                      </c:pt>
                      <c:pt idx="716">
                        <c:v>-3532.5062499999999</c:v>
                      </c:pt>
                      <c:pt idx="717">
                        <c:v>-3541.1722500000001</c:v>
                      </c:pt>
                      <c:pt idx="718">
                        <c:v>-3552.8850000000002</c:v>
                      </c:pt>
                      <c:pt idx="719">
                        <c:v>-3551.4250000000002</c:v>
                      </c:pt>
                      <c:pt idx="720">
                        <c:v>-3548.9252499999998</c:v>
                      </c:pt>
                      <c:pt idx="721">
                        <c:v>-3543.4555</c:v>
                      </c:pt>
                      <c:pt idx="722">
                        <c:v>-3552.5174999999999</c:v>
                      </c:pt>
                      <c:pt idx="723">
                        <c:v>-3556.6727500000002</c:v>
                      </c:pt>
                      <c:pt idx="724">
                        <c:v>-3560.6077500000001</c:v>
                      </c:pt>
                      <c:pt idx="725">
                        <c:v>-3566.491</c:v>
                      </c:pt>
                      <c:pt idx="726">
                        <c:v>-3574.1860000000001</c:v>
                      </c:pt>
                      <c:pt idx="727">
                        <c:v>-3574.3139999999999</c:v>
                      </c:pt>
                      <c:pt idx="728">
                        <c:v>-3581.9715000000001</c:v>
                      </c:pt>
                      <c:pt idx="729">
                        <c:v>-3587.6682500000002</c:v>
                      </c:pt>
                      <c:pt idx="730">
                        <c:v>-3580.2750000000001</c:v>
                      </c:pt>
                      <c:pt idx="731">
                        <c:v>-3566.1167500000001</c:v>
                      </c:pt>
                      <c:pt idx="732">
                        <c:v>-3565.4852500000002</c:v>
                      </c:pt>
                      <c:pt idx="733">
                        <c:v>-3575.6455000000001</c:v>
                      </c:pt>
                      <c:pt idx="734">
                        <c:v>-3567.27925</c:v>
                      </c:pt>
                      <c:pt idx="735">
                        <c:v>-3578.1087499999999</c:v>
                      </c:pt>
                      <c:pt idx="736">
                        <c:v>-3573.9830000000002</c:v>
                      </c:pt>
                      <c:pt idx="737">
                        <c:v>-3564.1122500000001</c:v>
                      </c:pt>
                      <c:pt idx="738">
                        <c:v>-3565.31925</c:v>
                      </c:pt>
                      <c:pt idx="739">
                        <c:v>-3565.2662500000001</c:v>
                      </c:pt>
                      <c:pt idx="740">
                        <c:v>-3565.9555</c:v>
                      </c:pt>
                      <c:pt idx="741">
                        <c:v>-3564.0197499999999</c:v>
                      </c:pt>
                      <c:pt idx="742">
                        <c:v>-3564.5194999999999</c:v>
                      </c:pt>
                      <c:pt idx="743">
                        <c:v>-3569.518</c:v>
                      </c:pt>
                      <c:pt idx="744">
                        <c:v>-3568.6692499999999</c:v>
                      </c:pt>
                      <c:pt idx="745">
                        <c:v>-3566.7267499999998</c:v>
                      </c:pt>
                      <c:pt idx="746">
                        <c:v>-3573.9582500000001</c:v>
                      </c:pt>
                      <c:pt idx="747">
                        <c:v>-3576.2527500000001</c:v>
                      </c:pt>
                      <c:pt idx="748">
                        <c:v>-3575.0675000000001</c:v>
                      </c:pt>
                      <c:pt idx="749">
                        <c:v>-3571.4542499999998</c:v>
                      </c:pt>
                      <c:pt idx="750">
                        <c:v>-3576.4587499999998</c:v>
                      </c:pt>
                      <c:pt idx="751">
                        <c:v>-3563.0155</c:v>
                      </c:pt>
                      <c:pt idx="752">
                        <c:v>-3549.4327499999999</c:v>
                      </c:pt>
                      <c:pt idx="753">
                        <c:v>-3562.0934999999999</c:v>
                      </c:pt>
                      <c:pt idx="754">
                        <c:v>-3557.6460000000002</c:v>
                      </c:pt>
                      <c:pt idx="755">
                        <c:v>-3549.4097499999998</c:v>
                      </c:pt>
                      <c:pt idx="756">
                        <c:v>-3539.6554999999998</c:v>
                      </c:pt>
                      <c:pt idx="757">
                        <c:v>-3539.7472499999999</c:v>
                      </c:pt>
                      <c:pt idx="758">
                        <c:v>-3515.48875</c:v>
                      </c:pt>
                      <c:pt idx="759">
                        <c:v>-3526.8845000000001</c:v>
                      </c:pt>
                      <c:pt idx="760">
                        <c:v>-3530.7332500000002</c:v>
                      </c:pt>
                      <c:pt idx="761">
                        <c:v>-695.15918750000003</c:v>
                      </c:pt>
                      <c:pt idx="762">
                        <c:v>-54.688410156250001</c:v>
                      </c:pt>
                      <c:pt idx="763">
                        <c:v>160.36609375</c:v>
                      </c:pt>
                      <c:pt idx="764">
                        <c:v>120.56971093750001</c:v>
                      </c:pt>
                      <c:pt idx="765">
                        <c:v>25.816677734374998</c:v>
                      </c:pt>
                      <c:pt idx="766">
                        <c:v>19.894363281250001</c:v>
                      </c:pt>
                      <c:pt idx="767">
                        <c:v>44.312058593750002</c:v>
                      </c:pt>
                      <c:pt idx="768">
                        <c:v>47.264980468749997</c:v>
                      </c:pt>
                      <c:pt idx="769">
                        <c:v>-43.742476562500002</c:v>
                      </c:pt>
                      <c:pt idx="770">
                        <c:v>-64.88608984375</c:v>
                      </c:pt>
                      <c:pt idx="771">
                        <c:v>-115.58910156250001</c:v>
                      </c:pt>
                      <c:pt idx="772">
                        <c:v>-143.224453125</c:v>
                      </c:pt>
                      <c:pt idx="773">
                        <c:v>-226.756</c:v>
                      </c:pt>
                      <c:pt idx="774">
                        <c:v>-94.360390624999994</c:v>
                      </c:pt>
                      <c:pt idx="775">
                        <c:v>-199.42975000000001</c:v>
                      </c:pt>
                      <c:pt idx="776">
                        <c:v>-55.14669140625</c:v>
                      </c:pt>
                      <c:pt idx="777">
                        <c:v>-31.383869140624999</c:v>
                      </c:pt>
                      <c:pt idx="778">
                        <c:v>-256.20959375000001</c:v>
                      </c:pt>
                      <c:pt idx="779">
                        <c:v>-222.76064062500001</c:v>
                      </c:pt>
                      <c:pt idx="780">
                        <c:v>-215.67278125000001</c:v>
                      </c:pt>
                      <c:pt idx="781">
                        <c:v>-224.69278125</c:v>
                      </c:pt>
                      <c:pt idx="782">
                        <c:v>-264.78043750000001</c:v>
                      </c:pt>
                      <c:pt idx="783">
                        <c:v>-241.23178125000001</c:v>
                      </c:pt>
                      <c:pt idx="784">
                        <c:v>-247.054421875</c:v>
                      </c:pt>
                      <c:pt idx="785">
                        <c:v>-263.41703124999998</c:v>
                      </c:pt>
                      <c:pt idx="786">
                        <c:v>-209.60640624999999</c:v>
                      </c:pt>
                      <c:pt idx="787">
                        <c:v>-278.13600000000002</c:v>
                      </c:pt>
                      <c:pt idx="788">
                        <c:v>-247.61685937499999</c:v>
                      </c:pt>
                      <c:pt idx="789">
                        <c:v>-267.86743749999999</c:v>
                      </c:pt>
                      <c:pt idx="790">
                        <c:v>-278.55409374999999</c:v>
                      </c:pt>
                      <c:pt idx="791">
                        <c:v>-272.20384374999998</c:v>
                      </c:pt>
                      <c:pt idx="792">
                        <c:v>-295.95131249999997</c:v>
                      </c:pt>
                      <c:pt idx="793">
                        <c:v>-283.8336875</c:v>
                      </c:pt>
                      <c:pt idx="794">
                        <c:v>-289.16987499999999</c:v>
                      </c:pt>
                      <c:pt idx="795">
                        <c:v>-252.58423437499999</c:v>
                      </c:pt>
                      <c:pt idx="796">
                        <c:v>-298.5859375</c:v>
                      </c:pt>
                      <c:pt idx="797">
                        <c:v>-268.88140625</c:v>
                      </c:pt>
                      <c:pt idx="798">
                        <c:v>-253.737328125</c:v>
                      </c:pt>
                      <c:pt idx="799">
                        <c:v>-263.84215625000002</c:v>
                      </c:pt>
                      <c:pt idx="800">
                        <c:v>-272.64140624999999</c:v>
                      </c:pt>
                      <c:pt idx="801">
                        <c:v>-189.43921875000001</c:v>
                      </c:pt>
                      <c:pt idx="802">
                        <c:v>-251.0753125</c:v>
                      </c:pt>
                      <c:pt idx="803">
                        <c:v>-275.63537500000001</c:v>
                      </c:pt>
                      <c:pt idx="804">
                        <c:v>-294.595125</c:v>
                      </c:pt>
                      <c:pt idx="805">
                        <c:v>-293.60578125000001</c:v>
                      </c:pt>
                      <c:pt idx="806">
                        <c:v>-302.45156250000002</c:v>
                      </c:pt>
                      <c:pt idx="807">
                        <c:v>-294.83303124999998</c:v>
                      </c:pt>
                      <c:pt idx="808">
                        <c:v>-296.58340625</c:v>
                      </c:pt>
                      <c:pt idx="809">
                        <c:v>-270.92874999999998</c:v>
                      </c:pt>
                      <c:pt idx="810">
                        <c:v>-297.30706249999997</c:v>
                      </c:pt>
                      <c:pt idx="811">
                        <c:v>-303.86578125</c:v>
                      </c:pt>
                      <c:pt idx="812">
                        <c:v>-316.95515625000002</c:v>
                      </c:pt>
                      <c:pt idx="813">
                        <c:v>-351.26478125</c:v>
                      </c:pt>
                      <c:pt idx="814">
                        <c:v>-277.27734375</c:v>
                      </c:pt>
                      <c:pt idx="815">
                        <c:v>-300.2879375</c:v>
                      </c:pt>
                      <c:pt idx="816">
                        <c:v>-276.56421875000001</c:v>
                      </c:pt>
                      <c:pt idx="817">
                        <c:v>-301.2059375</c:v>
                      </c:pt>
                      <c:pt idx="818">
                        <c:v>-296.83471874999998</c:v>
                      </c:pt>
                      <c:pt idx="819">
                        <c:v>-286.33865624999999</c:v>
                      </c:pt>
                      <c:pt idx="820">
                        <c:v>-267.15156250000001</c:v>
                      </c:pt>
                      <c:pt idx="821">
                        <c:v>-221.591234375</c:v>
                      </c:pt>
                      <c:pt idx="822">
                        <c:v>-179.818625</c:v>
                      </c:pt>
                      <c:pt idx="823">
                        <c:v>-179.820328125</c:v>
                      </c:pt>
                      <c:pt idx="824">
                        <c:v>-157.47634375000001</c:v>
                      </c:pt>
                      <c:pt idx="825">
                        <c:v>-109.9193671875</c:v>
                      </c:pt>
                      <c:pt idx="826">
                        <c:v>-134.7816875</c:v>
                      </c:pt>
                      <c:pt idx="827">
                        <c:v>-53.765042968750002</c:v>
                      </c:pt>
                      <c:pt idx="828">
                        <c:v>-115.59344531249999</c:v>
                      </c:pt>
                      <c:pt idx="829">
                        <c:v>-106.33728125</c:v>
                      </c:pt>
                      <c:pt idx="830">
                        <c:v>-1176.5454999999999</c:v>
                      </c:pt>
                      <c:pt idx="831">
                        <c:v>-523.61556250000001</c:v>
                      </c:pt>
                      <c:pt idx="832">
                        <c:v>-1850.2932499999999</c:v>
                      </c:pt>
                      <c:pt idx="833">
                        <c:v>-3558.5239999999999</c:v>
                      </c:pt>
                      <c:pt idx="834">
                        <c:v>-3541.3249999999998</c:v>
                      </c:pt>
                      <c:pt idx="835">
                        <c:v>-3543.8597500000001</c:v>
                      </c:pt>
                      <c:pt idx="836">
                        <c:v>-3546.9920000000002</c:v>
                      </c:pt>
                      <c:pt idx="837">
                        <c:v>-3549.8552500000001</c:v>
                      </c:pt>
                      <c:pt idx="838">
                        <c:v>-3550.8597500000001</c:v>
                      </c:pt>
                      <c:pt idx="839">
                        <c:v>-3548.6132499999999</c:v>
                      </c:pt>
                      <c:pt idx="840">
                        <c:v>-3550.1849999999999</c:v>
                      </c:pt>
                      <c:pt idx="841">
                        <c:v>-3547.0012499999998</c:v>
                      </c:pt>
                      <c:pt idx="842">
                        <c:v>-3554.75</c:v>
                      </c:pt>
                      <c:pt idx="843">
                        <c:v>-3560.5920000000001</c:v>
                      </c:pt>
                      <c:pt idx="844">
                        <c:v>-3553.7370000000001</c:v>
                      </c:pt>
                      <c:pt idx="845">
                        <c:v>-3559.47975</c:v>
                      </c:pt>
                      <c:pt idx="846">
                        <c:v>-3561.3677499999999</c:v>
                      </c:pt>
                      <c:pt idx="847">
                        <c:v>-3563.0562500000001</c:v>
                      </c:pt>
                      <c:pt idx="848">
                        <c:v>-3580.0317500000001</c:v>
                      </c:pt>
                      <c:pt idx="849">
                        <c:v>-3573.65</c:v>
                      </c:pt>
                      <c:pt idx="850">
                        <c:v>-3551.7597500000002</c:v>
                      </c:pt>
                      <c:pt idx="851">
                        <c:v>-3556.9337500000001</c:v>
                      </c:pt>
                      <c:pt idx="852">
                        <c:v>-3559.7332500000002</c:v>
                      </c:pt>
                      <c:pt idx="853">
                        <c:v>-3563.76325</c:v>
                      </c:pt>
                      <c:pt idx="854">
                        <c:v>-3569.7797500000001</c:v>
                      </c:pt>
                      <c:pt idx="855">
                        <c:v>-3575.7855</c:v>
                      </c:pt>
                      <c:pt idx="856">
                        <c:v>-3575.2395000000001</c:v>
                      </c:pt>
                      <c:pt idx="857">
                        <c:v>-3570.3265000000001</c:v>
                      </c:pt>
                      <c:pt idx="858">
                        <c:v>-3571.1347500000002</c:v>
                      </c:pt>
                      <c:pt idx="859">
                        <c:v>-3573.8944999999999</c:v>
                      </c:pt>
                      <c:pt idx="860">
                        <c:v>-3568.0502499999998</c:v>
                      </c:pt>
                      <c:pt idx="861">
                        <c:v>-3565.38625</c:v>
                      </c:pt>
                      <c:pt idx="862">
                        <c:v>-3570.9187499999998</c:v>
                      </c:pt>
                      <c:pt idx="863">
                        <c:v>-3571.56675</c:v>
                      </c:pt>
                      <c:pt idx="864">
                        <c:v>-3567.9349999999999</c:v>
                      </c:pt>
                      <c:pt idx="865">
                        <c:v>-3582.69</c:v>
                      </c:pt>
                      <c:pt idx="866">
                        <c:v>-3591.24125</c:v>
                      </c:pt>
                      <c:pt idx="867">
                        <c:v>-3579.7424999999998</c:v>
                      </c:pt>
                      <c:pt idx="868">
                        <c:v>-3582.6142500000001</c:v>
                      </c:pt>
                      <c:pt idx="869">
                        <c:v>-3583.2415000000001</c:v>
                      </c:pt>
                      <c:pt idx="870">
                        <c:v>-3586.5897500000001</c:v>
                      </c:pt>
                      <c:pt idx="871">
                        <c:v>-3587.29225</c:v>
                      </c:pt>
                      <c:pt idx="872">
                        <c:v>-3594.2784999999999</c:v>
                      </c:pt>
                      <c:pt idx="873">
                        <c:v>-3592.62</c:v>
                      </c:pt>
                      <c:pt idx="874">
                        <c:v>-3591.2184999999999</c:v>
                      </c:pt>
                      <c:pt idx="875">
                        <c:v>-3591.2069999999999</c:v>
                      </c:pt>
                      <c:pt idx="876">
                        <c:v>-3596.2460000000001</c:v>
                      </c:pt>
                      <c:pt idx="877">
                        <c:v>-3593.7727500000001</c:v>
                      </c:pt>
                      <c:pt idx="878">
                        <c:v>-3595.3427499999998</c:v>
                      </c:pt>
                      <c:pt idx="879">
                        <c:v>-3593.8525</c:v>
                      </c:pt>
                      <c:pt idx="880">
                        <c:v>-3599.6395000000002</c:v>
                      </c:pt>
                      <c:pt idx="881">
                        <c:v>-3602.7372500000001</c:v>
                      </c:pt>
                      <c:pt idx="882">
                        <c:v>-3603.5942500000001</c:v>
                      </c:pt>
                      <c:pt idx="883">
                        <c:v>-3601.8832499999999</c:v>
                      </c:pt>
                      <c:pt idx="884">
                        <c:v>-3602.72075</c:v>
                      </c:pt>
                      <c:pt idx="885">
                        <c:v>-3599.1702500000001</c:v>
                      </c:pt>
                      <c:pt idx="886">
                        <c:v>-3599.3690000000001</c:v>
                      </c:pt>
                      <c:pt idx="887">
                        <c:v>-3598.45975</c:v>
                      </c:pt>
                      <c:pt idx="888">
                        <c:v>-3599.8409999999999</c:v>
                      </c:pt>
                      <c:pt idx="889">
                        <c:v>-3599.9902499999998</c:v>
                      </c:pt>
                      <c:pt idx="890">
                        <c:v>-3594.3555000000001</c:v>
                      </c:pt>
                      <c:pt idx="891">
                        <c:v>-3593.4924999999998</c:v>
                      </c:pt>
                      <c:pt idx="892">
                        <c:v>-3588.69875</c:v>
                      </c:pt>
                      <c:pt idx="893">
                        <c:v>-3584.37275</c:v>
                      </c:pt>
                      <c:pt idx="894">
                        <c:v>-3576.7764999999999</c:v>
                      </c:pt>
                      <c:pt idx="895">
                        <c:v>-3563.8924999999999</c:v>
                      </c:pt>
                      <c:pt idx="896">
                        <c:v>-3555.9189999999999</c:v>
                      </c:pt>
                      <c:pt idx="897">
                        <c:v>-3548.4549999999999</c:v>
                      </c:pt>
                      <c:pt idx="898">
                        <c:v>-3537.8910000000001</c:v>
                      </c:pt>
                      <c:pt idx="899">
                        <c:v>-3541.6367500000001</c:v>
                      </c:pt>
                      <c:pt idx="900">
                        <c:v>-3556.57575</c:v>
                      </c:pt>
                      <c:pt idx="901">
                        <c:v>-3552.84375</c:v>
                      </c:pt>
                      <c:pt idx="902">
                        <c:v>-3543.3732500000001</c:v>
                      </c:pt>
                      <c:pt idx="903">
                        <c:v>-3533.3352500000001</c:v>
                      </c:pt>
                      <c:pt idx="904">
                        <c:v>-3422.9267500000001</c:v>
                      </c:pt>
                      <c:pt idx="905">
                        <c:v>87.956328124999999</c:v>
                      </c:pt>
                      <c:pt idx="906">
                        <c:v>9.0051220703125008</c:v>
                      </c:pt>
                      <c:pt idx="907">
                        <c:v>58.930265624999997</c:v>
                      </c:pt>
                      <c:pt idx="908">
                        <c:v>59.708937499999998</c:v>
                      </c:pt>
                      <c:pt idx="909">
                        <c:v>28.938867187500001</c:v>
                      </c:pt>
                      <c:pt idx="910">
                        <c:v>12.573732421875</c:v>
                      </c:pt>
                      <c:pt idx="911">
                        <c:v>-12.150579101562499</c:v>
                      </c:pt>
                      <c:pt idx="912">
                        <c:v>-54.5809140625</c:v>
                      </c:pt>
                      <c:pt idx="913">
                        <c:v>-94.221234374999995</c:v>
                      </c:pt>
                      <c:pt idx="914">
                        <c:v>-128.15924999999999</c:v>
                      </c:pt>
                      <c:pt idx="915">
                        <c:v>-133.16040624999999</c:v>
                      </c:pt>
                      <c:pt idx="916">
                        <c:v>-138.71914062499999</c:v>
                      </c:pt>
                      <c:pt idx="917">
                        <c:v>-147.408359375</c:v>
                      </c:pt>
                      <c:pt idx="918">
                        <c:v>-170.14725000000001</c:v>
                      </c:pt>
                      <c:pt idx="919">
                        <c:v>-236.96101562499999</c:v>
                      </c:pt>
                      <c:pt idx="920">
                        <c:v>-123.2421796875</c:v>
                      </c:pt>
                      <c:pt idx="921">
                        <c:v>-196.847796875</c:v>
                      </c:pt>
                      <c:pt idx="922">
                        <c:v>-212.27848437500001</c:v>
                      </c:pt>
                      <c:pt idx="923">
                        <c:v>-201.561265625</c:v>
                      </c:pt>
                      <c:pt idx="924">
                        <c:v>-152.49445312500001</c:v>
                      </c:pt>
                      <c:pt idx="925">
                        <c:v>-221.97826562500001</c:v>
                      </c:pt>
                      <c:pt idx="926">
                        <c:v>-153.47848437499999</c:v>
                      </c:pt>
                      <c:pt idx="927">
                        <c:v>-190.63196875</c:v>
                      </c:pt>
                      <c:pt idx="928">
                        <c:v>-227.4295625</c:v>
                      </c:pt>
                      <c:pt idx="929">
                        <c:v>-187.06442187499999</c:v>
                      </c:pt>
                      <c:pt idx="930">
                        <c:v>-197.68717187499999</c:v>
                      </c:pt>
                      <c:pt idx="931">
                        <c:v>-189.995</c:v>
                      </c:pt>
                      <c:pt idx="932">
                        <c:v>-285.5474375</c:v>
                      </c:pt>
                      <c:pt idx="933">
                        <c:v>-208.91490625</c:v>
                      </c:pt>
                      <c:pt idx="934">
                        <c:v>-259.919625</c:v>
                      </c:pt>
                      <c:pt idx="935">
                        <c:v>-172.93885937499999</c:v>
                      </c:pt>
                      <c:pt idx="936">
                        <c:v>-218.058453125</c:v>
                      </c:pt>
                      <c:pt idx="937">
                        <c:v>-200.56020312499999</c:v>
                      </c:pt>
                      <c:pt idx="938">
                        <c:v>-240.11860937500001</c:v>
                      </c:pt>
                      <c:pt idx="939">
                        <c:v>-226.167984375</c:v>
                      </c:pt>
                      <c:pt idx="940">
                        <c:v>-240.853375</c:v>
                      </c:pt>
                      <c:pt idx="941">
                        <c:v>-197.87479687499999</c:v>
                      </c:pt>
                      <c:pt idx="942">
                        <c:v>-197.21185937499999</c:v>
                      </c:pt>
                      <c:pt idx="943">
                        <c:v>-210.45953125</c:v>
                      </c:pt>
                      <c:pt idx="944">
                        <c:v>-245.80396875</c:v>
                      </c:pt>
                      <c:pt idx="945">
                        <c:v>-261.62587500000001</c:v>
                      </c:pt>
                      <c:pt idx="946">
                        <c:v>-302.97149999999999</c:v>
                      </c:pt>
                      <c:pt idx="947">
                        <c:v>-251.59728125000001</c:v>
                      </c:pt>
                      <c:pt idx="948">
                        <c:v>-278.2288125</c:v>
                      </c:pt>
                      <c:pt idx="949">
                        <c:v>-251.95581250000001</c:v>
                      </c:pt>
                      <c:pt idx="950">
                        <c:v>-287.68003125000001</c:v>
                      </c:pt>
                      <c:pt idx="951">
                        <c:v>-264.17368750000003</c:v>
                      </c:pt>
                      <c:pt idx="952">
                        <c:v>-297.76015625000002</c:v>
                      </c:pt>
                      <c:pt idx="953">
                        <c:v>-255.00523437499999</c:v>
                      </c:pt>
                      <c:pt idx="954">
                        <c:v>-259.35449999999997</c:v>
                      </c:pt>
                      <c:pt idx="955">
                        <c:v>-287.63181250000002</c:v>
                      </c:pt>
                      <c:pt idx="956">
                        <c:v>-331.92709374999998</c:v>
                      </c:pt>
                      <c:pt idx="957">
                        <c:v>-289.01203125000001</c:v>
                      </c:pt>
                      <c:pt idx="958">
                        <c:v>-301.12665625</c:v>
                      </c:pt>
                      <c:pt idx="959">
                        <c:v>-345.17459374999999</c:v>
                      </c:pt>
                      <c:pt idx="960">
                        <c:v>-292.19865625</c:v>
                      </c:pt>
                      <c:pt idx="961">
                        <c:v>-280.00271874999999</c:v>
                      </c:pt>
                      <c:pt idx="962">
                        <c:v>-308.11728125000002</c:v>
                      </c:pt>
                      <c:pt idx="963">
                        <c:v>-294.95756249999999</c:v>
                      </c:pt>
                      <c:pt idx="964">
                        <c:v>-298.70834374999998</c:v>
                      </c:pt>
                      <c:pt idx="965">
                        <c:v>-275.12037500000002</c:v>
                      </c:pt>
                      <c:pt idx="966">
                        <c:v>-206.04246875000001</c:v>
                      </c:pt>
                      <c:pt idx="967">
                        <c:v>-161.88204687499999</c:v>
                      </c:pt>
                      <c:pt idx="968">
                        <c:v>-65.1872890625</c:v>
                      </c:pt>
                      <c:pt idx="969">
                        <c:v>20.506808593750002</c:v>
                      </c:pt>
                      <c:pt idx="970">
                        <c:v>9.4123017578125001</c:v>
                      </c:pt>
                      <c:pt idx="971">
                        <c:v>107.8215078125</c:v>
                      </c:pt>
                      <c:pt idx="972">
                        <c:v>122.6078515625</c:v>
                      </c:pt>
                      <c:pt idx="973">
                        <c:v>106.1914921875</c:v>
                      </c:pt>
                      <c:pt idx="974">
                        <c:v>-923.46556250000003</c:v>
                      </c:pt>
                      <c:pt idx="975">
                        <c:v>5.19084814453125</c:v>
                      </c:pt>
                      <c:pt idx="976">
                        <c:v>-3398.7087499999998</c:v>
                      </c:pt>
                      <c:pt idx="977">
                        <c:v>-3521.6457500000001</c:v>
                      </c:pt>
                      <c:pt idx="978">
                        <c:v>-3525.518</c:v>
                      </c:pt>
                      <c:pt idx="979">
                        <c:v>-3526.1122500000001</c:v>
                      </c:pt>
                      <c:pt idx="980">
                        <c:v>-3550.7037500000001</c:v>
                      </c:pt>
                      <c:pt idx="981">
                        <c:v>-3532.4915000000001</c:v>
                      </c:pt>
                      <c:pt idx="982">
                        <c:v>-3515.7067499999998</c:v>
                      </c:pt>
                      <c:pt idx="983">
                        <c:v>-3520.7987499999999</c:v>
                      </c:pt>
                      <c:pt idx="984">
                        <c:v>-3525.0650000000001</c:v>
                      </c:pt>
                      <c:pt idx="985">
                        <c:v>-3521.4175</c:v>
                      </c:pt>
                      <c:pt idx="986">
                        <c:v>-3511.66</c:v>
                      </c:pt>
                      <c:pt idx="987">
                        <c:v>-3519.7507500000002</c:v>
                      </c:pt>
                      <c:pt idx="988">
                        <c:v>-3519.3319999999999</c:v>
                      </c:pt>
                      <c:pt idx="989">
                        <c:v>-3537.4322499999998</c:v>
                      </c:pt>
                      <c:pt idx="990">
                        <c:v>-3547.3942499999998</c:v>
                      </c:pt>
                      <c:pt idx="991">
                        <c:v>-3555.7550000000001</c:v>
                      </c:pt>
                      <c:pt idx="992">
                        <c:v>-3548.61375</c:v>
                      </c:pt>
                      <c:pt idx="993">
                        <c:v>-3545.87</c:v>
                      </c:pt>
                      <c:pt idx="994">
                        <c:v>-3551.9482499999999</c:v>
                      </c:pt>
                      <c:pt idx="995">
                        <c:v>-3558.7339999999999</c:v>
                      </c:pt>
                      <c:pt idx="996">
                        <c:v>-3570.9052499999998</c:v>
                      </c:pt>
                      <c:pt idx="997">
                        <c:v>-3557.0907499999998</c:v>
                      </c:pt>
                      <c:pt idx="998">
                        <c:v>-3555.8854999999999</c:v>
                      </c:pt>
                      <c:pt idx="999">
                        <c:v>-3547.8065000000001</c:v>
                      </c:pt>
                      <c:pt idx="1000">
                        <c:v>-3558.23425</c:v>
                      </c:pt>
                      <c:pt idx="1001">
                        <c:v>-3554.9702499999999</c:v>
                      </c:pt>
                      <c:pt idx="1002">
                        <c:v>-3559.70775</c:v>
                      </c:pt>
                      <c:pt idx="1003">
                        <c:v>-3537.7655</c:v>
                      </c:pt>
                      <c:pt idx="1004">
                        <c:v>-3546.7517499999999</c:v>
                      </c:pt>
                      <c:pt idx="1005">
                        <c:v>-3574.5740000000001</c:v>
                      </c:pt>
                      <c:pt idx="1006">
                        <c:v>-3587.9617499999999</c:v>
                      </c:pt>
                      <c:pt idx="1007">
                        <c:v>-3575.2887500000002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BEF6-4BA2-9518-2DEDFBE741D3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3"/>
          <c:order val="3"/>
          <c:tx>
            <c:strRef>
              <c:f>trend705547511!$E$3</c:f>
              <c:strCache>
                <c:ptCount val="1"/>
                <c:pt idx="0">
                  <c:v> Avg[P Total] (kW)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trend705547511!$A$4:$A$1011</c:f>
              <c:numCache>
                <c:formatCode>m/d/yyyy\ hh:mm:ss.000</c:formatCode>
                <c:ptCount val="1008"/>
                <c:pt idx="0">
                  <c:v>45573</c:v>
                </c:pt>
                <c:pt idx="1">
                  <c:v>45573.006944444445</c:v>
                </c:pt>
                <c:pt idx="2">
                  <c:v>45573.013888888891</c:v>
                </c:pt>
                <c:pt idx="3">
                  <c:v>45573.020833333336</c:v>
                </c:pt>
                <c:pt idx="4">
                  <c:v>45573.027777777781</c:v>
                </c:pt>
                <c:pt idx="5">
                  <c:v>45573.034722222219</c:v>
                </c:pt>
                <c:pt idx="6">
                  <c:v>45573.041666666664</c:v>
                </c:pt>
                <c:pt idx="7">
                  <c:v>45573.048611111109</c:v>
                </c:pt>
                <c:pt idx="8">
                  <c:v>45573.055555555555</c:v>
                </c:pt>
                <c:pt idx="9">
                  <c:v>45573.0625</c:v>
                </c:pt>
                <c:pt idx="10">
                  <c:v>45573.069444444445</c:v>
                </c:pt>
                <c:pt idx="11">
                  <c:v>45573.076388888891</c:v>
                </c:pt>
                <c:pt idx="12">
                  <c:v>45573.083333333336</c:v>
                </c:pt>
                <c:pt idx="13">
                  <c:v>45573.090277777781</c:v>
                </c:pt>
                <c:pt idx="14">
                  <c:v>45573.097222222219</c:v>
                </c:pt>
                <c:pt idx="15">
                  <c:v>45573.104166666664</c:v>
                </c:pt>
                <c:pt idx="16">
                  <c:v>45573.111111111109</c:v>
                </c:pt>
                <c:pt idx="17">
                  <c:v>45573.118055555555</c:v>
                </c:pt>
                <c:pt idx="18">
                  <c:v>45573.125</c:v>
                </c:pt>
                <c:pt idx="19">
                  <c:v>45573.131944444445</c:v>
                </c:pt>
                <c:pt idx="20">
                  <c:v>45573.138888888891</c:v>
                </c:pt>
                <c:pt idx="21">
                  <c:v>45573.145833333336</c:v>
                </c:pt>
                <c:pt idx="22">
                  <c:v>45573.152777777781</c:v>
                </c:pt>
                <c:pt idx="23">
                  <c:v>45573.159722222219</c:v>
                </c:pt>
                <c:pt idx="24">
                  <c:v>45573.166666666664</c:v>
                </c:pt>
                <c:pt idx="25">
                  <c:v>45573.173611111109</c:v>
                </c:pt>
                <c:pt idx="26">
                  <c:v>45573.180555555555</c:v>
                </c:pt>
                <c:pt idx="27">
                  <c:v>45573.1875</c:v>
                </c:pt>
                <c:pt idx="28">
                  <c:v>45573.194444444445</c:v>
                </c:pt>
                <c:pt idx="29">
                  <c:v>45573.201388888891</c:v>
                </c:pt>
                <c:pt idx="30">
                  <c:v>45573.208333333336</c:v>
                </c:pt>
                <c:pt idx="31">
                  <c:v>45573.215277777781</c:v>
                </c:pt>
                <c:pt idx="32">
                  <c:v>45573.222222222219</c:v>
                </c:pt>
                <c:pt idx="33">
                  <c:v>45573.229166666664</c:v>
                </c:pt>
                <c:pt idx="34">
                  <c:v>45573.236111111109</c:v>
                </c:pt>
                <c:pt idx="35">
                  <c:v>45573.243055555555</c:v>
                </c:pt>
                <c:pt idx="36">
                  <c:v>45573.25</c:v>
                </c:pt>
                <c:pt idx="37">
                  <c:v>45573.256944444445</c:v>
                </c:pt>
                <c:pt idx="38">
                  <c:v>45573.263888888891</c:v>
                </c:pt>
                <c:pt idx="39">
                  <c:v>45573.270833333336</c:v>
                </c:pt>
                <c:pt idx="40">
                  <c:v>45573.277777777781</c:v>
                </c:pt>
                <c:pt idx="41">
                  <c:v>45573.284722222219</c:v>
                </c:pt>
                <c:pt idx="42">
                  <c:v>45573.291666666664</c:v>
                </c:pt>
                <c:pt idx="43">
                  <c:v>45573.298611111109</c:v>
                </c:pt>
                <c:pt idx="44">
                  <c:v>45573.305555555555</c:v>
                </c:pt>
                <c:pt idx="45">
                  <c:v>45573.3125</c:v>
                </c:pt>
                <c:pt idx="46">
                  <c:v>45573.319444444445</c:v>
                </c:pt>
                <c:pt idx="47">
                  <c:v>45573.326388888891</c:v>
                </c:pt>
                <c:pt idx="48">
                  <c:v>45573.333333333336</c:v>
                </c:pt>
                <c:pt idx="49">
                  <c:v>45573.340277777781</c:v>
                </c:pt>
                <c:pt idx="50">
                  <c:v>45573.347222222219</c:v>
                </c:pt>
                <c:pt idx="51">
                  <c:v>45573.354166666664</c:v>
                </c:pt>
                <c:pt idx="52">
                  <c:v>45573.361111111109</c:v>
                </c:pt>
                <c:pt idx="53">
                  <c:v>45573.368055555555</c:v>
                </c:pt>
                <c:pt idx="54">
                  <c:v>45573.375</c:v>
                </c:pt>
                <c:pt idx="55">
                  <c:v>45573.381944444445</c:v>
                </c:pt>
                <c:pt idx="56">
                  <c:v>45573.388888888891</c:v>
                </c:pt>
                <c:pt idx="57">
                  <c:v>45573.395833333336</c:v>
                </c:pt>
                <c:pt idx="58">
                  <c:v>45573.402777777781</c:v>
                </c:pt>
                <c:pt idx="59">
                  <c:v>45573.409722222219</c:v>
                </c:pt>
                <c:pt idx="60">
                  <c:v>45573.416666666664</c:v>
                </c:pt>
                <c:pt idx="61">
                  <c:v>45573.423611111109</c:v>
                </c:pt>
                <c:pt idx="62">
                  <c:v>45573.430555555555</c:v>
                </c:pt>
                <c:pt idx="63">
                  <c:v>45573.4375</c:v>
                </c:pt>
                <c:pt idx="64">
                  <c:v>45573.444444444445</c:v>
                </c:pt>
                <c:pt idx="65">
                  <c:v>45573.451388888891</c:v>
                </c:pt>
                <c:pt idx="66">
                  <c:v>45573.458333333336</c:v>
                </c:pt>
                <c:pt idx="67">
                  <c:v>45573.465277777781</c:v>
                </c:pt>
                <c:pt idx="68">
                  <c:v>45573.472222222219</c:v>
                </c:pt>
                <c:pt idx="69">
                  <c:v>45573.479166666664</c:v>
                </c:pt>
                <c:pt idx="70">
                  <c:v>45573.486111111109</c:v>
                </c:pt>
                <c:pt idx="71">
                  <c:v>45573.493055555555</c:v>
                </c:pt>
                <c:pt idx="72">
                  <c:v>45573.5</c:v>
                </c:pt>
                <c:pt idx="73">
                  <c:v>45573.506944444445</c:v>
                </c:pt>
                <c:pt idx="74">
                  <c:v>45573.513888888891</c:v>
                </c:pt>
                <c:pt idx="75">
                  <c:v>45573.520833333336</c:v>
                </c:pt>
                <c:pt idx="76">
                  <c:v>45573.527777777781</c:v>
                </c:pt>
                <c:pt idx="77">
                  <c:v>45573.534722222219</c:v>
                </c:pt>
                <c:pt idx="78">
                  <c:v>45573.541666666664</c:v>
                </c:pt>
                <c:pt idx="79">
                  <c:v>45573.548611111109</c:v>
                </c:pt>
                <c:pt idx="80">
                  <c:v>45573.555555555555</c:v>
                </c:pt>
                <c:pt idx="81">
                  <c:v>45573.5625</c:v>
                </c:pt>
                <c:pt idx="82">
                  <c:v>45573.569444444445</c:v>
                </c:pt>
                <c:pt idx="83">
                  <c:v>45573.576388888891</c:v>
                </c:pt>
                <c:pt idx="84">
                  <c:v>45573.583333333336</c:v>
                </c:pt>
                <c:pt idx="85">
                  <c:v>45573.590277777781</c:v>
                </c:pt>
                <c:pt idx="86">
                  <c:v>45573.597222222219</c:v>
                </c:pt>
                <c:pt idx="87">
                  <c:v>45573.604166666664</c:v>
                </c:pt>
                <c:pt idx="88">
                  <c:v>45573.611111111109</c:v>
                </c:pt>
                <c:pt idx="89">
                  <c:v>45573.618055555555</c:v>
                </c:pt>
                <c:pt idx="90">
                  <c:v>45573.625</c:v>
                </c:pt>
                <c:pt idx="91">
                  <c:v>45573.631944444445</c:v>
                </c:pt>
                <c:pt idx="92">
                  <c:v>45573.638888888891</c:v>
                </c:pt>
                <c:pt idx="93">
                  <c:v>45573.645833333336</c:v>
                </c:pt>
                <c:pt idx="94">
                  <c:v>45573.652777777781</c:v>
                </c:pt>
                <c:pt idx="95">
                  <c:v>45573.659722222219</c:v>
                </c:pt>
                <c:pt idx="96">
                  <c:v>45573.666666666664</c:v>
                </c:pt>
                <c:pt idx="97">
                  <c:v>45573.673611111109</c:v>
                </c:pt>
                <c:pt idx="98">
                  <c:v>45573.680555555555</c:v>
                </c:pt>
                <c:pt idx="99">
                  <c:v>45573.6875</c:v>
                </c:pt>
                <c:pt idx="100">
                  <c:v>45573.694444444445</c:v>
                </c:pt>
                <c:pt idx="101">
                  <c:v>45573.701388888891</c:v>
                </c:pt>
                <c:pt idx="102">
                  <c:v>45573.708333333336</c:v>
                </c:pt>
                <c:pt idx="103">
                  <c:v>45573.715277777781</c:v>
                </c:pt>
                <c:pt idx="104">
                  <c:v>45573.722222222219</c:v>
                </c:pt>
                <c:pt idx="105">
                  <c:v>45573.729166666664</c:v>
                </c:pt>
                <c:pt idx="106">
                  <c:v>45573.736111111109</c:v>
                </c:pt>
                <c:pt idx="107">
                  <c:v>45573.743055555555</c:v>
                </c:pt>
                <c:pt idx="108">
                  <c:v>45573.75</c:v>
                </c:pt>
                <c:pt idx="109">
                  <c:v>45573.756944444445</c:v>
                </c:pt>
                <c:pt idx="110">
                  <c:v>45573.763888888891</c:v>
                </c:pt>
                <c:pt idx="111">
                  <c:v>45573.770833333336</c:v>
                </c:pt>
                <c:pt idx="112">
                  <c:v>45573.777777777781</c:v>
                </c:pt>
                <c:pt idx="113">
                  <c:v>45573.784722222219</c:v>
                </c:pt>
                <c:pt idx="114">
                  <c:v>45573.791666666664</c:v>
                </c:pt>
                <c:pt idx="115">
                  <c:v>45573.798611111109</c:v>
                </c:pt>
                <c:pt idx="116">
                  <c:v>45573.805555555555</c:v>
                </c:pt>
                <c:pt idx="117">
                  <c:v>45573.8125</c:v>
                </c:pt>
                <c:pt idx="118">
                  <c:v>45573.819444444445</c:v>
                </c:pt>
                <c:pt idx="119">
                  <c:v>45573.826388888891</c:v>
                </c:pt>
                <c:pt idx="120">
                  <c:v>45573.833333333336</c:v>
                </c:pt>
                <c:pt idx="121">
                  <c:v>45573.840277777781</c:v>
                </c:pt>
                <c:pt idx="122">
                  <c:v>45573.847222222219</c:v>
                </c:pt>
                <c:pt idx="123">
                  <c:v>45573.854166666664</c:v>
                </c:pt>
                <c:pt idx="124">
                  <c:v>45573.861111111109</c:v>
                </c:pt>
                <c:pt idx="125">
                  <c:v>45573.868055555555</c:v>
                </c:pt>
                <c:pt idx="126">
                  <c:v>45573.875</c:v>
                </c:pt>
                <c:pt idx="127">
                  <c:v>45573.881944444445</c:v>
                </c:pt>
                <c:pt idx="128">
                  <c:v>45573.888888888891</c:v>
                </c:pt>
                <c:pt idx="129">
                  <c:v>45573.895833333336</c:v>
                </c:pt>
                <c:pt idx="130">
                  <c:v>45573.902777777781</c:v>
                </c:pt>
                <c:pt idx="131">
                  <c:v>45573.909722222219</c:v>
                </c:pt>
                <c:pt idx="132">
                  <c:v>45573.916666666664</c:v>
                </c:pt>
                <c:pt idx="133">
                  <c:v>45573.923611111109</c:v>
                </c:pt>
                <c:pt idx="134">
                  <c:v>45573.930555555555</c:v>
                </c:pt>
                <c:pt idx="135">
                  <c:v>45573.9375</c:v>
                </c:pt>
                <c:pt idx="136">
                  <c:v>45573.944444444445</c:v>
                </c:pt>
                <c:pt idx="137">
                  <c:v>45573.951388888891</c:v>
                </c:pt>
                <c:pt idx="138">
                  <c:v>45573.958333333336</c:v>
                </c:pt>
                <c:pt idx="139">
                  <c:v>45573.965277777781</c:v>
                </c:pt>
                <c:pt idx="140">
                  <c:v>45573.972222222219</c:v>
                </c:pt>
                <c:pt idx="141">
                  <c:v>45573.979166666664</c:v>
                </c:pt>
                <c:pt idx="142">
                  <c:v>45573.986111111109</c:v>
                </c:pt>
                <c:pt idx="143">
                  <c:v>45573.993055555555</c:v>
                </c:pt>
                <c:pt idx="144">
                  <c:v>45574</c:v>
                </c:pt>
                <c:pt idx="145">
                  <c:v>45574.006944444445</c:v>
                </c:pt>
                <c:pt idx="146">
                  <c:v>45574.013888888891</c:v>
                </c:pt>
                <c:pt idx="147">
                  <c:v>45574.020833333336</c:v>
                </c:pt>
                <c:pt idx="148">
                  <c:v>45574.027777777781</c:v>
                </c:pt>
                <c:pt idx="149">
                  <c:v>45574.034722222219</c:v>
                </c:pt>
                <c:pt idx="150">
                  <c:v>45574.041666666664</c:v>
                </c:pt>
                <c:pt idx="151">
                  <c:v>45574.048611111109</c:v>
                </c:pt>
                <c:pt idx="152">
                  <c:v>45574.055555555555</c:v>
                </c:pt>
                <c:pt idx="153">
                  <c:v>45574.0625</c:v>
                </c:pt>
                <c:pt idx="154">
                  <c:v>45574.069444444445</c:v>
                </c:pt>
                <c:pt idx="155">
                  <c:v>45574.076388888891</c:v>
                </c:pt>
                <c:pt idx="156">
                  <c:v>45574.083333333336</c:v>
                </c:pt>
                <c:pt idx="157">
                  <c:v>45574.090277777781</c:v>
                </c:pt>
                <c:pt idx="158">
                  <c:v>45574.097222222219</c:v>
                </c:pt>
                <c:pt idx="159">
                  <c:v>45574.104166666664</c:v>
                </c:pt>
                <c:pt idx="160">
                  <c:v>45574.111111111109</c:v>
                </c:pt>
                <c:pt idx="161">
                  <c:v>45574.118055555555</c:v>
                </c:pt>
                <c:pt idx="162">
                  <c:v>45574.125</c:v>
                </c:pt>
                <c:pt idx="163">
                  <c:v>45574.131944444445</c:v>
                </c:pt>
                <c:pt idx="164">
                  <c:v>45574.138888888891</c:v>
                </c:pt>
                <c:pt idx="165">
                  <c:v>45574.145833333336</c:v>
                </c:pt>
                <c:pt idx="166">
                  <c:v>45574.152777777781</c:v>
                </c:pt>
                <c:pt idx="167">
                  <c:v>45574.159722222219</c:v>
                </c:pt>
                <c:pt idx="168">
                  <c:v>45574.166666666664</c:v>
                </c:pt>
                <c:pt idx="169">
                  <c:v>45574.173611111109</c:v>
                </c:pt>
                <c:pt idx="170">
                  <c:v>45574.180555555555</c:v>
                </c:pt>
                <c:pt idx="171">
                  <c:v>45574.1875</c:v>
                </c:pt>
                <c:pt idx="172">
                  <c:v>45574.194444444445</c:v>
                </c:pt>
                <c:pt idx="173">
                  <c:v>45574.201388888891</c:v>
                </c:pt>
                <c:pt idx="174">
                  <c:v>45574.208333333336</c:v>
                </c:pt>
                <c:pt idx="175">
                  <c:v>45574.215277777781</c:v>
                </c:pt>
                <c:pt idx="176">
                  <c:v>45574.222222222219</c:v>
                </c:pt>
                <c:pt idx="177">
                  <c:v>45574.229166666664</c:v>
                </c:pt>
                <c:pt idx="178">
                  <c:v>45574.236111111109</c:v>
                </c:pt>
                <c:pt idx="179">
                  <c:v>45574.243055555555</c:v>
                </c:pt>
                <c:pt idx="180">
                  <c:v>45574.25</c:v>
                </c:pt>
                <c:pt idx="181">
                  <c:v>45574.256944444445</c:v>
                </c:pt>
                <c:pt idx="182">
                  <c:v>45574.263888888891</c:v>
                </c:pt>
                <c:pt idx="183">
                  <c:v>45574.270833333336</c:v>
                </c:pt>
                <c:pt idx="184">
                  <c:v>45574.277777777781</c:v>
                </c:pt>
                <c:pt idx="185">
                  <c:v>45574.284722222219</c:v>
                </c:pt>
                <c:pt idx="186">
                  <c:v>45574.291666666664</c:v>
                </c:pt>
                <c:pt idx="187">
                  <c:v>45574.298611111109</c:v>
                </c:pt>
                <c:pt idx="188">
                  <c:v>45574.305555555555</c:v>
                </c:pt>
                <c:pt idx="189">
                  <c:v>45574.3125</c:v>
                </c:pt>
                <c:pt idx="190">
                  <c:v>45574.319444444445</c:v>
                </c:pt>
                <c:pt idx="191">
                  <c:v>45574.326388888891</c:v>
                </c:pt>
                <c:pt idx="192">
                  <c:v>45574.333333333336</c:v>
                </c:pt>
                <c:pt idx="193">
                  <c:v>45574.340277777781</c:v>
                </c:pt>
                <c:pt idx="194">
                  <c:v>45574.347222222219</c:v>
                </c:pt>
                <c:pt idx="195">
                  <c:v>45574.354166666664</c:v>
                </c:pt>
                <c:pt idx="196">
                  <c:v>45574.361111111109</c:v>
                </c:pt>
                <c:pt idx="197">
                  <c:v>45574.368055555555</c:v>
                </c:pt>
                <c:pt idx="198">
                  <c:v>45574.375</c:v>
                </c:pt>
                <c:pt idx="199">
                  <c:v>45574.381944444445</c:v>
                </c:pt>
                <c:pt idx="200">
                  <c:v>45574.388888888891</c:v>
                </c:pt>
                <c:pt idx="201">
                  <c:v>45574.395833333336</c:v>
                </c:pt>
                <c:pt idx="202">
                  <c:v>45574.402777777781</c:v>
                </c:pt>
                <c:pt idx="203">
                  <c:v>45574.409722222219</c:v>
                </c:pt>
                <c:pt idx="204">
                  <c:v>45574.416666666664</c:v>
                </c:pt>
                <c:pt idx="205">
                  <c:v>45574.423611111109</c:v>
                </c:pt>
                <c:pt idx="206">
                  <c:v>45574.430555555555</c:v>
                </c:pt>
                <c:pt idx="207">
                  <c:v>45574.4375</c:v>
                </c:pt>
                <c:pt idx="208">
                  <c:v>45574.444444444445</c:v>
                </c:pt>
                <c:pt idx="209">
                  <c:v>45574.451388888891</c:v>
                </c:pt>
                <c:pt idx="210">
                  <c:v>45574.458333333336</c:v>
                </c:pt>
                <c:pt idx="211">
                  <c:v>45574.465277777781</c:v>
                </c:pt>
                <c:pt idx="212">
                  <c:v>45574.472222222219</c:v>
                </c:pt>
                <c:pt idx="213">
                  <c:v>45574.479166666664</c:v>
                </c:pt>
                <c:pt idx="214">
                  <c:v>45574.486111111109</c:v>
                </c:pt>
                <c:pt idx="215">
                  <c:v>45574.493055555555</c:v>
                </c:pt>
                <c:pt idx="216">
                  <c:v>45574.5</c:v>
                </c:pt>
                <c:pt idx="217">
                  <c:v>45574.506944444445</c:v>
                </c:pt>
                <c:pt idx="218">
                  <c:v>45574.513888888891</c:v>
                </c:pt>
                <c:pt idx="219">
                  <c:v>45574.520833333336</c:v>
                </c:pt>
                <c:pt idx="220">
                  <c:v>45574.527777777781</c:v>
                </c:pt>
                <c:pt idx="221">
                  <c:v>45574.534722222219</c:v>
                </c:pt>
                <c:pt idx="222">
                  <c:v>45574.541666666664</c:v>
                </c:pt>
                <c:pt idx="223">
                  <c:v>45574.548611111109</c:v>
                </c:pt>
                <c:pt idx="224">
                  <c:v>45574.555555555555</c:v>
                </c:pt>
                <c:pt idx="225">
                  <c:v>45574.5625</c:v>
                </c:pt>
                <c:pt idx="226">
                  <c:v>45574.569444444445</c:v>
                </c:pt>
                <c:pt idx="227">
                  <c:v>45574.576388888891</c:v>
                </c:pt>
                <c:pt idx="228">
                  <c:v>45574.583333333336</c:v>
                </c:pt>
                <c:pt idx="229">
                  <c:v>45574.590277777781</c:v>
                </c:pt>
                <c:pt idx="230">
                  <c:v>45574.597222222219</c:v>
                </c:pt>
                <c:pt idx="231">
                  <c:v>45574.604166666664</c:v>
                </c:pt>
                <c:pt idx="232">
                  <c:v>45574.611111111109</c:v>
                </c:pt>
                <c:pt idx="233">
                  <c:v>45574.618055555555</c:v>
                </c:pt>
                <c:pt idx="234">
                  <c:v>45574.625</c:v>
                </c:pt>
                <c:pt idx="235">
                  <c:v>45574.631944444445</c:v>
                </c:pt>
                <c:pt idx="236">
                  <c:v>45574.638888888891</c:v>
                </c:pt>
                <c:pt idx="237">
                  <c:v>45574.645833333336</c:v>
                </c:pt>
                <c:pt idx="238">
                  <c:v>45574.652777777781</c:v>
                </c:pt>
                <c:pt idx="239">
                  <c:v>45574.659722222219</c:v>
                </c:pt>
                <c:pt idx="240">
                  <c:v>45574.666666666664</c:v>
                </c:pt>
                <c:pt idx="241">
                  <c:v>45574.673611111109</c:v>
                </c:pt>
                <c:pt idx="242">
                  <c:v>45574.680555555555</c:v>
                </c:pt>
                <c:pt idx="243">
                  <c:v>45574.6875</c:v>
                </c:pt>
                <c:pt idx="244">
                  <c:v>45574.694444444445</c:v>
                </c:pt>
                <c:pt idx="245">
                  <c:v>45574.701388888891</c:v>
                </c:pt>
                <c:pt idx="246">
                  <c:v>45574.708333333336</c:v>
                </c:pt>
                <c:pt idx="247">
                  <c:v>45574.715277777781</c:v>
                </c:pt>
                <c:pt idx="248">
                  <c:v>45574.722222222219</c:v>
                </c:pt>
                <c:pt idx="249">
                  <c:v>45574.729166666664</c:v>
                </c:pt>
                <c:pt idx="250">
                  <c:v>45574.736111111109</c:v>
                </c:pt>
                <c:pt idx="251">
                  <c:v>45574.743055555555</c:v>
                </c:pt>
                <c:pt idx="252">
                  <c:v>45574.75</c:v>
                </c:pt>
                <c:pt idx="253">
                  <c:v>45574.756944444445</c:v>
                </c:pt>
                <c:pt idx="254">
                  <c:v>45574.763888888891</c:v>
                </c:pt>
                <c:pt idx="255">
                  <c:v>45574.770833333336</c:v>
                </c:pt>
                <c:pt idx="256">
                  <c:v>45574.777777777781</c:v>
                </c:pt>
                <c:pt idx="257">
                  <c:v>45574.784722222219</c:v>
                </c:pt>
                <c:pt idx="258">
                  <c:v>45574.791666666664</c:v>
                </c:pt>
                <c:pt idx="259">
                  <c:v>45574.798611111109</c:v>
                </c:pt>
                <c:pt idx="260">
                  <c:v>45574.805555555555</c:v>
                </c:pt>
                <c:pt idx="261">
                  <c:v>45574.8125</c:v>
                </c:pt>
                <c:pt idx="262">
                  <c:v>45574.819444444445</c:v>
                </c:pt>
                <c:pt idx="263">
                  <c:v>45574.826388888891</c:v>
                </c:pt>
                <c:pt idx="264">
                  <c:v>45574.833333333336</c:v>
                </c:pt>
                <c:pt idx="265">
                  <c:v>45574.840277777781</c:v>
                </c:pt>
                <c:pt idx="266">
                  <c:v>45574.847222222219</c:v>
                </c:pt>
                <c:pt idx="267">
                  <c:v>45574.854166666664</c:v>
                </c:pt>
                <c:pt idx="268">
                  <c:v>45574.861111111109</c:v>
                </c:pt>
                <c:pt idx="269">
                  <c:v>45574.868055555555</c:v>
                </c:pt>
                <c:pt idx="270">
                  <c:v>45574.875</c:v>
                </c:pt>
                <c:pt idx="271">
                  <c:v>45574.881944444445</c:v>
                </c:pt>
                <c:pt idx="272">
                  <c:v>45574.888888888891</c:v>
                </c:pt>
                <c:pt idx="273">
                  <c:v>45574.895833333336</c:v>
                </c:pt>
                <c:pt idx="274">
                  <c:v>45574.902777777781</c:v>
                </c:pt>
                <c:pt idx="275">
                  <c:v>45574.909722222219</c:v>
                </c:pt>
                <c:pt idx="276">
                  <c:v>45574.916666666664</c:v>
                </c:pt>
                <c:pt idx="277">
                  <c:v>45574.923611111109</c:v>
                </c:pt>
                <c:pt idx="278">
                  <c:v>45574.930555555555</c:v>
                </c:pt>
                <c:pt idx="279">
                  <c:v>45574.9375</c:v>
                </c:pt>
                <c:pt idx="280">
                  <c:v>45574.944444444445</c:v>
                </c:pt>
                <c:pt idx="281">
                  <c:v>45574.951388888891</c:v>
                </c:pt>
                <c:pt idx="282">
                  <c:v>45574.958333333336</c:v>
                </c:pt>
                <c:pt idx="283">
                  <c:v>45574.965277777781</c:v>
                </c:pt>
                <c:pt idx="284">
                  <c:v>45574.972222222219</c:v>
                </c:pt>
                <c:pt idx="285">
                  <c:v>45574.979166666664</c:v>
                </c:pt>
                <c:pt idx="286">
                  <c:v>45574.986111111109</c:v>
                </c:pt>
                <c:pt idx="287">
                  <c:v>45574.993055555555</c:v>
                </c:pt>
                <c:pt idx="288">
                  <c:v>45575</c:v>
                </c:pt>
                <c:pt idx="289">
                  <c:v>45575.006944444445</c:v>
                </c:pt>
                <c:pt idx="290">
                  <c:v>45575.013888888891</c:v>
                </c:pt>
                <c:pt idx="291">
                  <c:v>45575.020833333336</c:v>
                </c:pt>
                <c:pt idx="292">
                  <c:v>45575.027777777781</c:v>
                </c:pt>
                <c:pt idx="293">
                  <c:v>45575.034722222219</c:v>
                </c:pt>
                <c:pt idx="294">
                  <c:v>45575.041666666664</c:v>
                </c:pt>
                <c:pt idx="295">
                  <c:v>45575.048611111109</c:v>
                </c:pt>
                <c:pt idx="296">
                  <c:v>45575.055555555555</c:v>
                </c:pt>
                <c:pt idx="297">
                  <c:v>45575.0625</c:v>
                </c:pt>
                <c:pt idx="298">
                  <c:v>45575.069444444445</c:v>
                </c:pt>
                <c:pt idx="299">
                  <c:v>45575.076388888891</c:v>
                </c:pt>
                <c:pt idx="300">
                  <c:v>45575.083333333336</c:v>
                </c:pt>
                <c:pt idx="301">
                  <c:v>45575.090277777781</c:v>
                </c:pt>
                <c:pt idx="302">
                  <c:v>45575.097222222219</c:v>
                </c:pt>
                <c:pt idx="303">
                  <c:v>45575.104166666664</c:v>
                </c:pt>
                <c:pt idx="304">
                  <c:v>45575.111111111109</c:v>
                </c:pt>
                <c:pt idx="305">
                  <c:v>45575.118055555555</c:v>
                </c:pt>
                <c:pt idx="306">
                  <c:v>45575.125</c:v>
                </c:pt>
                <c:pt idx="307">
                  <c:v>45575.131944444445</c:v>
                </c:pt>
                <c:pt idx="308">
                  <c:v>45575.138888888891</c:v>
                </c:pt>
                <c:pt idx="309">
                  <c:v>45575.145833333336</c:v>
                </c:pt>
                <c:pt idx="310">
                  <c:v>45575.152777777781</c:v>
                </c:pt>
                <c:pt idx="311">
                  <c:v>45575.159722222219</c:v>
                </c:pt>
                <c:pt idx="312">
                  <c:v>45575.166666666664</c:v>
                </c:pt>
                <c:pt idx="313">
                  <c:v>45575.173611111109</c:v>
                </c:pt>
                <c:pt idx="314">
                  <c:v>45575.180555555555</c:v>
                </c:pt>
                <c:pt idx="315">
                  <c:v>45575.1875</c:v>
                </c:pt>
                <c:pt idx="316">
                  <c:v>45575.194444444445</c:v>
                </c:pt>
                <c:pt idx="317">
                  <c:v>45575.201388888891</c:v>
                </c:pt>
                <c:pt idx="318">
                  <c:v>45575.208333333336</c:v>
                </c:pt>
                <c:pt idx="319">
                  <c:v>45575.215277777781</c:v>
                </c:pt>
                <c:pt idx="320">
                  <c:v>45575.222222222219</c:v>
                </c:pt>
                <c:pt idx="321">
                  <c:v>45575.229166666664</c:v>
                </c:pt>
                <c:pt idx="322">
                  <c:v>45575.236111111109</c:v>
                </c:pt>
                <c:pt idx="323">
                  <c:v>45575.243055555555</c:v>
                </c:pt>
                <c:pt idx="324">
                  <c:v>45575.25</c:v>
                </c:pt>
                <c:pt idx="325">
                  <c:v>45575.256944444445</c:v>
                </c:pt>
                <c:pt idx="326">
                  <c:v>45575.263888888891</c:v>
                </c:pt>
                <c:pt idx="327">
                  <c:v>45575.270833333336</c:v>
                </c:pt>
                <c:pt idx="328">
                  <c:v>45575.277777777781</c:v>
                </c:pt>
                <c:pt idx="329">
                  <c:v>45575.284722222219</c:v>
                </c:pt>
                <c:pt idx="330">
                  <c:v>45575.291666666664</c:v>
                </c:pt>
                <c:pt idx="331">
                  <c:v>45575.298611111109</c:v>
                </c:pt>
                <c:pt idx="332">
                  <c:v>45575.305555555555</c:v>
                </c:pt>
                <c:pt idx="333">
                  <c:v>45575.3125</c:v>
                </c:pt>
                <c:pt idx="334">
                  <c:v>45575.319444444445</c:v>
                </c:pt>
                <c:pt idx="335">
                  <c:v>45575.326388888891</c:v>
                </c:pt>
                <c:pt idx="336">
                  <c:v>45575.333333333336</c:v>
                </c:pt>
                <c:pt idx="337">
                  <c:v>45575.340277777781</c:v>
                </c:pt>
                <c:pt idx="338">
                  <c:v>45575.347222222219</c:v>
                </c:pt>
                <c:pt idx="339">
                  <c:v>45575.354166666664</c:v>
                </c:pt>
                <c:pt idx="340">
                  <c:v>45575.361111111109</c:v>
                </c:pt>
                <c:pt idx="341">
                  <c:v>45575.368055555555</c:v>
                </c:pt>
                <c:pt idx="342">
                  <c:v>45575.375</c:v>
                </c:pt>
                <c:pt idx="343">
                  <c:v>45575.381944444445</c:v>
                </c:pt>
                <c:pt idx="344">
                  <c:v>45575.388888888891</c:v>
                </c:pt>
                <c:pt idx="345">
                  <c:v>45575.395833333336</c:v>
                </c:pt>
                <c:pt idx="346">
                  <c:v>45575.402777777781</c:v>
                </c:pt>
                <c:pt idx="347">
                  <c:v>45575.409722222219</c:v>
                </c:pt>
                <c:pt idx="348">
                  <c:v>45575.416666666664</c:v>
                </c:pt>
                <c:pt idx="349">
                  <c:v>45575.423611111109</c:v>
                </c:pt>
                <c:pt idx="350">
                  <c:v>45575.430555555555</c:v>
                </c:pt>
                <c:pt idx="351">
                  <c:v>45575.4375</c:v>
                </c:pt>
                <c:pt idx="352">
                  <c:v>45575.444444444445</c:v>
                </c:pt>
                <c:pt idx="353">
                  <c:v>45575.451388888891</c:v>
                </c:pt>
                <c:pt idx="354">
                  <c:v>45575.458333333336</c:v>
                </c:pt>
                <c:pt idx="355">
                  <c:v>45575.465277777781</c:v>
                </c:pt>
                <c:pt idx="356">
                  <c:v>45575.472222222219</c:v>
                </c:pt>
                <c:pt idx="357">
                  <c:v>45575.479166666664</c:v>
                </c:pt>
                <c:pt idx="358">
                  <c:v>45575.486111111109</c:v>
                </c:pt>
                <c:pt idx="359">
                  <c:v>45575.493055555555</c:v>
                </c:pt>
                <c:pt idx="360">
                  <c:v>45575.5</c:v>
                </c:pt>
                <c:pt idx="361">
                  <c:v>45575.506944444445</c:v>
                </c:pt>
                <c:pt idx="362">
                  <c:v>45575.513888888891</c:v>
                </c:pt>
                <c:pt idx="363">
                  <c:v>45575.520833333336</c:v>
                </c:pt>
                <c:pt idx="364">
                  <c:v>45575.527777777781</c:v>
                </c:pt>
                <c:pt idx="365">
                  <c:v>45575.534722222219</c:v>
                </c:pt>
                <c:pt idx="366">
                  <c:v>45575.541666666664</c:v>
                </c:pt>
                <c:pt idx="367">
                  <c:v>45575.548611111109</c:v>
                </c:pt>
                <c:pt idx="368">
                  <c:v>45575.555555555555</c:v>
                </c:pt>
                <c:pt idx="369">
                  <c:v>45575.5625</c:v>
                </c:pt>
                <c:pt idx="370">
                  <c:v>45575.569444444445</c:v>
                </c:pt>
                <c:pt idx="371">
                  <c:v>45575.576388888891</c:v>
                </c:pt>
                <c:pt idx="372">
                  <c:v>45575.583333333336</c:v>
                </c:pt>
                <c:pt idx="373">
                  <c:v>45575.590277777781</c:v>
                </c:pt>
                <c:pt idx="374">
                  <c:v>45575.597222222219</c:v>
                </c:pt>
                <c:pt idx="375">
                  <c:v>45575.604166666664</c:v>
                </c:pt>
                <c:pt idx="376">
                  <c:v>45575.611111111109</c:v>
                </c:pt>
                <c:pt idx="377">
                  <c:v>45575.618055555555</c:v>
                </c:pt>
                <c:pt idx="378">
                  <c:v>45575.625</c:v>
                </c:pt>
                <c:pt idx="379">
                  <c:v>45575.631944444445</c:v>
                </c:pt>
                <c:pt idx="380">
                  <c:v>45575.638888888891</c:v>
                </c:pt>
                <c:pt idx="381">
                  <c:v>45575.645833333336</c:v>
                </c:pt>
                <c:pt idx="382">
                  <c:v>45575.652777777781</c:v>
                </c:pt>
                <c:pt idx="383">
                  <c:v>45575.659722222219</c:v>
                </c:pt>
                <c:pt idx="384">
                  <c:v>45575.666666666664</c:v>
                </c:pt>
                <c:pt idx="385">
                  <c:v>45575.673611111109</c:v>
                </c:pt>
                <c:pt idx="386">
                  <c:v>45575.680555555555</c:v>
                </c:pt>
                <c:pt idx="387">
                  <c:v>45575.6875</c:v>
                </c:pt>
                <c:pt idx="388">
                  <c:v>45575.694444444445</c:v>
                </c:pt>
                <c:pt idx="389">
                  <c:v>45575.701388888891</c:v>
                </c:pt>
                <c:pt idx="390">
                  <c:v>45575.708333333336</c:v>
                </c:pt>
                <c:pt idx="391">
                  <c:v>45575.715277777781</c:v>
                </c:pt>
                <c:pt idx="392">
                  <c:v>45575.722222222219</c:v>
                </c:pt>
                <c:pt idx="393">
                  <c:v>45575.729166666664</c:v>
                </c:pt>
                <c:pt idx="394">
                  <c:v>45575.736111111109</c:v>
                </c:pt>
                <c:pt idx="395">
                  <c:v>45575.743055555555</c:v>
                </c:pt>
                <c:pt idx="396">
                  <c:v>45575.75</c:v>
                </c:pt>
                <c:pt idx="397">
                  <c:v>45575.756944444445</c:v>
                </c:pt>
                <c:pt idx="398">
                  <c:v>45575.763888888891</c:v>
                </c:pt>
                <c:pt idx="399">
                  <c:v>45575.770833333336</c:v>
                </c:pt>
                <c:pt idx="400">
                  <c:v>45575.777777777781</c:v>
                </c:pt>
                <c:pt idx="401">
                  <c:v>45575.784722222219</c:v>
                </c:pt>
                <c:pt idx="402">
                  <c:v>45575.791666666664</c:v>
                </c:pt>
                <c:pt idx="403">
                  <c:v>45575.798611111109</c:v>
                </c:pt>
                <c:pt idx="404">
                  <c:v>45575.805555555555</c:v>
                </c:pt>
                <c:pt idx="405">
                  <c:v>45575.8125</c:v>
                </c:pt>
                <c:pt idx="406">
                  <c:v>45575.819444444445</c:v>
                </c:pt>
                <c:pt idx="407">
                  <c:v>45575.826388888891</c:v>
                </c:pt>
                <c:pt idx="408">
                  <c:v>45575.833333333336</c:v>
                </c:pt>
                <c:pt idx="409">
                  <c:v>45575.840277777781</c:v>
                </c:pt>
                <c:pt idx="410">
                  <c:v>45575.847222222219</c:v>
                </c:pt>
                <c:pt idx="411">
                  <c:v>45575.854166666664</c:v>
                </c:pt>
                <c:pt idx="412">
                  <c:v>45575.861111111109</c:v>
                </c:pt>
                <c:pt idx="413">
                  <c:v>45575.868055555555</c:v>
                </c:pt>
                <c:pt idx="414">
                  <c:v>45575.875</c:v>
                </c:pt>
                <c:pt idx="415">
                  <c:v>45575.881944444445</c:v>
                </c:pt>
                <c:pt idx="416">
                  <c:v>45575.888888888891</c:v>
                </c:pt>
                <c:pt idx="417">
                  <c:v>45575.895833333336</c:v>
                </c:pt>
                <c:pt idx="418">
                  <c:v>45575.902777777781</c:v>
                </c:pt>
                <c:pt idx="419">
                  <c:v>45575.909722222219</c:v>
                </c:pt>
                <c:pt idx="420">
                  <c:v>45575.916666666664</c:v>
                </c:pt>
                <c:pt idx="421">
                  <c:v>45575.923611111109</c:v>
                </c:pt>
                <c:pt idx="422">
                  <c:v>45575.930555555555</c:v>
                </c:pt>
                <c:pt idx="423">
                  <c:v>45575.9375</c:v>
                </c:pt>
                <c:pt idx="424">
                  <c:v>45575.944444444445</c:v>
                </c:pt>
                <c:pt idx="425">
                  <c:v>45575.951388888891</c:v>
                </c:pt>
                <c:pt idx="426">
                  <c:v>45575.958333333336</c:v>
                </c:pt>
                <c:pt idx="427">
                  <c:v>45575.965277777781</c:v>
                </c:pt>
                <c:pt idx="428">
                  <c:v>45575.972222222219</c:v>
                </c:pt>
                <c:pt idx="429">
                  <c:v>45575.979166666664</c:v>
                </c:pt>
                <c:pt idx="430">
                  <c:v>45575.986111111109</c:v>
                </c:pt>
                <c:pt idx="431">
                  <c:v>45575.993055555555</c:v>
                </c:pt>
                <c:pt idx="432">
                  <c:v>45576</c:v>
                </c:pt>
                <c:pt idx="433">
                  <c:v>45576.006944444445</c:v>
                </c:pt>
                <c:pt idx="434">
                  <c:v>45576.013888888891</c:v>
                </c:pt>
                <c:pt idx="435">
                  <c:v>45576.020833333336</c:v>
                </c:pt>
                <c:pt idx="436">
                  <c:v>45576.027777777781</c:v>
                </c:pt>
                <c:pt idx="437">
                  <c:v>45576.034722222219</c:v>
                </c:pt>
                <c:pt idx="438">
                  <c:v>45576.041666666664</c:v>
                </c:pt>
                <c:pt idx="439">
                  <c:v>45576.048611111109</c:v>
                </c:pt>
                <c:pt idx="440">
                  <c:v>45576.055555555555</c:v>
                </c:pt>
                <c:pt idx="441">
                  <c:v>45576.0625</c:v>
                </c:pt>
                <c:pt idx="442">
                  <c:v>45576.069444444445</c:v>
                </c:pt>
                <c:pt idx="443">
                  <c:v>45576.076388888891</c:v>
                </c:pt>
                <c:pt idx="444">
                  <c:v>45576.083333333336</c:v>
                </c:pt>
                <c:pt idx="445">
                  <c:v>45576.090277777781</c:v>
                </c:pt>
                <c:pt idx="446">
                  <c:v>45576.097222222219</c:v>
                </c:pt>
                <c:pt idx="447">
                  <c:v>45576.104166666664</c:v>
                </c:pt>
                <c:pt idx="448">
                  <c:v>45576.111111111109</c:v>
                </c:pt>
                <c:pt idx="449">
                  <c:v>45576.118055555555</c:v>
                </c:pt>
                <c:pt idx="450">
                  <c:v>45576.125</c:v>
                </c:pt>
                <c:pt idx="451">
                  <c:v>45576.131944444445</c:v>
                </c:pt>
                <c:pt idx="452">
                  <c:v>45576.138888888891</c:v>
                </c:pt>
                <c:pt idx="453">
                  <c:v>45576.145833333336</c:v>
                </c:pt>
                <c:pt idx="454">
                  <c:v>45576.152777777781</c:v>
                </c:pt>
                <c:pt idx="455">
                  <c:v>45576.159722222219</c:v>
                </c:pt>
                <c:pt idx="456">
                  <c:v>45576.166666666664</c:v>
                </c:pt>
                <c:pt idx="457">
                  <c:v>45576.173611111109</c:v>
                </c:pt>
                <c:pt idx="458">
                  <c:v>45576.180555555555</c:v>
                </c:pt>
                <c:pt idx="459">
                  <c:v>45576.1875</c:v>
                </c:pt>
                <c:pt idx="460">
                  <c:v>45576.194444444445</c:v>
                </c:pt>
                <c:pt idx="461">
                  <c:v>45576.201388888891</c:v>
                </c:pt>
                <c:pt idx="462">
                  <c:v>45576.208333333336</c:v>
                </c:pt>
                <c:pt idx="463">
                  <c:v>45576.215277777781</c:v>
                </c:pt>
                <c:pt idx="464">
                  <c:v>45576.222222222219</c:v>
                </c:pt>
                <c:pt idx="465">
                  <c:v>45576.229166666664</c:v>
                </c:pt>
                <c:pt idx="466">
                  <c:v>45576.236111111109</c:v>
                </c:pt>
                <c:pt idx="467">
                  <c:v>45576.243055555555</c:v>
                </c:pt>
                <c:pt idx="468">
                  <c:v>45576.25</c:v>
                </c:pt>
                <c:pt idx="469">
                  <c:v>45576.256944444445</c:v>
                </c:pt>
                <c:pt idx="470">
                  <c:v>45576.263888888891</c:v>
                </c:pt>
                <c:pt idx="471">
                  <c:v>45576.270833333336</c:v>
                </c:pt>
                <c:pt idx="472">
                  <c:v>45576.277777777781</c:v>
                </c:pt>
                <c:pt idx="473">
                  <c:v>45576.284722222219</c:v>
                </c:pt>
                <c:pt idx="474">
                  <c:v>45576.291666666664</c:v>
                </c:pt>
                <c:pt idx="475">
                  <c:v>45576.298611111109</c:v>
                </c:pt>
                <c:pt idx="476">
                  <c:v>45576.305555555555</c:v>
                </c:pt>
                <c:pt idx="477">
                  <c:v>45576.3125</c:v>
                </c:pt>
                <c:pt idx="478">
                  <c:v>45576.319444444445</c:v>
                </c:pt>
                <c:pt idx="479">
                  <c:v>45576.326388888891</c:v>
                </c:pt>
                <c:pt idx="480">
                  <c:v>45576.333333333336</c:v>
                </c:pt>
                <c:pt idx="481">
                  <c:v>45576.340277777781</c:v>
                </c:pt>
                <c:pt idx="482">
                  <c:v>45576.347222222219</c:v>
                </c:pt>
                <c:pt idx="483">
                  <c:v>45576.354166666664</c:v>
                </c:pt>
                <c:pt idx="484">
                  <c:v>45576.361111111109</c:v>
                </c:pt>
                <c:pt idx="485">
                  <c:v>45576.368055555555</c:v>
                </c:pt>
                <c:pt idx="486">
                  <c:v>45576.375</c:v>
                </c:pt>
                <c:pt idx="487">
                  <c:v>45576.381944444445</c:v>
                </c:pt>
                <c:pt idx="488">
                  <c:v>45576.388888888891</c:v>
                </c:pt>
                <c:pt idx="489">
                  <c:v>45576.395833333336</c:v>
                </c:pt>
                <c:pt idx="490">
                  <c:v>45576.402777777781</c:v>
                </c:pt>
                <c:pt idx="491">
                  <c:v>45576.409722222219</c:v>
                </c:pt>
                <c:pt idx="492">
                  <c:v>45576.416666666664</c:v>
                </c:pt>
                <c:pt idx="493">
                  <c:v>45576.423611111109</c:v>
                </c:pt>
                <c:pt idx="494">
                  <c:v>45576.430555555555</c:v>
                </c:pt>
                <c:pt idx="495">
                  <c:v>45576.4375</c:v>
                </c:pt>
                <c:pt idx="496">
                  <c:v>45576.444444444445</c:v>
                </c:pt>
                <c:pt idx="497">
                  <c:v>45576.451388888891</c:v>
                </c:pt>
                <c:pt idx="498">
                  <c:v>45576.458333333336</c:v>
                </c:pt>
                <c:pt idx="499">
                  <c:v>45576.465277777781</c:v>
                </c:pt>
                <c:pt idx="500">
                  <c:v>45576.472222222219</c:v>
                </c:pt>
                <c:pt idx="501">
                  <c:v>45576.479166666664</c:v>
                </c:pt>
                <c:pt idx="502">
                  <c:v>45576.486111111109</c:v>
                </c:pt>
                <c:pt idx="503">
                  <c:v>45576.493055555555</c:v>
                </c:pt>
                <c:pt idx="504">
                  <c:v>45576.5</c:v>
                </c:pt>
                <c:pt idx="505">
                  <c:v>45576.506944444445</c:v>
                </c:pt>
                <c:pt idx="506">
                  <c:v>45576.513888888891</c:v>
                </c:pt>
                <c:pt idx="507">
                  <c:v>45576.520833333336</c:v>
                </c:pt>
                <c:pt idx="508">
                  <c:v>45576.527777777781</c:v>
                </c:pt>
                <c:pt idx="509">
                  <c:v>45576.534722222219</c:v>
                </c:pt>
                <c:pt idx="510">
                  <c:v>45576.541666666664</c:v>
                </c:pt>
                <c:pt idx="511">
                  <c:v>45576.548611111109</c:v>
                </c:pt>
                <c:pt idx="512">
                  <c:v>45576.555555555555</c:v>
                </c:pt>
                <c:pt idx="513">
                  <c:v>45576.5625</c:v>
                </c:pt>
                <c:pt idx="514">
                  <c:v>45576.569444444445</c:v>
                </c:pt>
                <c:pt idx="515">
                  <c:v>45576.576388888891</c:v>
                </c:pt>
                <c:pt idx="516">
                  <c:v>45576.583333333336</c:v>
                </c:pt>
                <c:pt idx="517">
                  <c:v>45576.590277777781</c:v>
                </c:pt>
                <c:pt idx="518">
                  <c:v>45576.597222222219</c:v>
                </c:pt>
                <c:pt idx="519">
                  <c:v>45576.604166666664</c:v>
                </c:pt>
                <c:pt idx="520">
                  <c:v>45576.611111111109</c:v>
                </c:pt>
                <c:pt idx="521">
                  <c:v>45576.618055555555</c:v>
                </c:pt>
                <c:pt idx="522">
                  <c:v>45576.625</c:v>
                </c:pt>
                <c:pt idx="523">
                  <c:v>45576.631944444445</c:v>
                </c:pt>
                <c:pt idx="524">
                  <c:v>45576.638888888891</c:v>
                </c:pt>
                <c:pt idx="525">
                  <c:v>45576.645833333336</c:v>
                </c:pt>
                <c:pt idx="526">
                  <c:v>45576.652777777781</c:v>
                </c:pt>
                <c:pt idx="527">
                  <c:v>45576.659722222219</c:v>
                </c:pt>
                <c:pt idx="528">
                  <c:v>45576.666666666664</c:v>
                </c:pt>
                <c:pt idx="529">
                  <c:v>45576.673611111109</c:v>
                </c:pt>
                <c:pt idx="530">
                  <c:v>45576.680555555555</c:v>
                </c:pt>
                <c:pt idx="531">
                  <c:v>45576.6875</c:v>
                </c:pt>
                <c:pt idx="532">
                  <c:v>45576.694444444445</c:v>
                </c:pt>
                <c:pt idx="533">
                  <c:v>45576.701388888891</c:v>
                </c:pt>
                <c:pt idx="534">
                  <c:v>45576.708333333336</c:v>
                </c:pt>
                <c:pt idx="535">
                  <c:v>45576.715277777781</c:v>
                </c:pt>
                <c:pt idx="536">
                  <c:v>45576.722222222219</c:v>
                </c:pt>
                <c:pt idx="537">
                  <c:v>45576.729166666664</c:v>
                </c:pt>
                <c:pt idx="538">
                  <c:v>45576.736111111109</c:v>
                </c:pt>
                <c:pt idx="539">
                  <c:v>45576.743055555555</c:v>
                </c:pt>
                <c:pt idx="540">
                  <c:v>45576.75</c:v>
                </c:pt>
                <c:pt idx="541">
                  <c:v>45576.756944444445</c:v>
                </c:pt>
                <c:pt idx="542">
                  <c:v>45576.763888888891</c:v>
                </c:pt>
                <c:pt idx="543">
                  <c:v>45576.770833333336</c:v>
                </c:pt>
                <c:pt idx="544">
                  <c:v>45576.777777777781</c:v>
                </c:pt>
                <c:pt idx="545">
                  <c:v>45576.784722222219</c:v>
                </c:pt>
                <c:pt idx="546">
                  <c:v>45576.791666666664</c:v>
                </c:pt>
                <c:pt idx="547">
                  <c:v>45576.798611111109</c:v>
                </c:pt>
                <c:pt idx="548">
                  <c:v>45576.805555555555</c:v>
                </c:pt>
                <c:pt idx="549">
                  <c:v>45576.8125</c:v>
                </c:pt>
                <c:pt idx="550">
                  <c:v>45576.819444444445</c:v>
                </c:pt>
                <c:pt idx="551">
                  <c:v>45576.826388888891</c:v>
                </c:pt>
                <c:pt idx="552">
                  <c:v>45576.833333333336</c:v>
                </c:pt>
                <c:pt idx="553">
                  <c:v>45576.840277777781</c:v>
                </c:pt>
                <c:pt idx="554">
                  <c:v>45576.847222222219</c:v>
                </c:pt>
                <c:pt idx="555">
                  <c:v>45576.854166666664</c:v>
                </c:pt>
                <c:pt idx="556">
                  <c:v>45576.861111111109</c:v>
                </c:pt>
                <c:pt idx="557">
                  <c:v>45576.868055555555</c:v>
                </c:pt>
                <c:pt idx="558">
                  <c:v>45576.875</c:v>
                </c:pt>
                <c:pt idx="559">
                  <c:v>45576.881944444445</c:v>
                </c:pt>
                <c:pt idx="560">
                  <c:v>45576.888888888891</c:v>
                </c:pt>
                <c:pt idx="561">
                  <c:v>45576.895833333336</c:v>
                </c:pt>
                <c:pt idx="562">
                  <c:v>45576.902777777781</c:v>
                </c:pt>
                <c:pt idx="563">
                  <c:v>45576.909722222219</c:v>
                </c:pt>
                <c:pt idx="564">
                  <c:v>45576.916666666664</c:v>
                </c:pt>
                <c:pt idx="565">
                  <c:v>45576.923611111109</c:v>
                </c:pt>
                <c:pt idx="566">
                  <c:v>45576.930555555555</c:v>
                </c:pt>
                <c:pt idx="567">
                  <c:v>45576.9375</c:v>
                </c:pt>
                <c:pt idx="568">
                  <c:v>45576.944444444445</c:v>
                </c:pt>
                <c:pt idx="569">
                  <c:v>45576.951388888891</c:v>
                </c:pt>
                <c:pt idx="570">
                  <c:v>45576.958333333336</c:v>
                </c:pt>
                <c:pt idx="571">
                  <c:v>45576.965277777781</c:v>
                </c:pt>
                <c:pt idx="572">
                  <c:v>45576.972222222219</c:v>
                </c:pt>
                <c:pt idx="573">
                  <c:v>45576.979166666664</c:v>
                </c:pt>
                <c:pt idx="574">
                  <c:v>45576.986111111109</c:v>
                </c:pt>
                <c:pt idx="575">
                  <c:v>45576.993055555555</c:v>
                </c:pt>
                <c:pt idx="576">
                  <c:v>45577</c:v>
                </c:pt>
                <c:pt idx="577">
                  <c:v>45577.006944444445</c:v>
                </c:pt>
                <c:pt idx="578">
                  <c:v>45577.013888888891</c:v>
                </c:pt>
                <c:pt idx="579">
                  <c:v>45577.020833333336</c:v>
                </c:pt>
                <c:pt idx="580">
                  <c:v>45577.027777777781</c:v>
                </c:pt>
                <c:pt idx="581">
                  <c:v>45577.034722222219</c:v>
                </c:pt>
                <c:pt idx="582">
                  <c:v>45577.041666666664</c:v>
                </c:pt>
                <c:pt idx="583">
                  <c:v>45577.048611111109</c:v>
                </c:pt>
                <c:pt idx="584">
                  <c:v>45577.055555555555</c:v>
                </c:pt>
                <c:pt idx="585">
                  <c:v>45577.0625</c:v>
                </c:pt>
                <c:pt idx="586">
                  <c:v>45577.069444444445</c:v>
                </c:pt>
                <c:pt idx="587">
                  <c:v>45577.076388888891</c:v>
                </c:pt>
                <c:pt idx="588">
                  <c:v>45577.083333333336</c:v>
                </c:pt>
                <c:pt idx="589">
                  <c:v>45577.090277777781</c:v>
                </c:pt>
                <c:pt idx="590">
                  <c:v>45577.097222222219</c:v>
                </c:pt>
                <c:pt idx="591">
                  <c:v>45577.104166666664</c:v>
                </c:pt>
                <c:pt idx="592">
                  <c:v>45577.111111111109</c:v>
                </c:pt>
                <c:pt idx="593">
                  <c:v>45577.118055555555</c:v>
                </c:pt>
                <c:pt idx="594">
                  <c:v>45577.125</c:v>
                </c:pt>
                <c:pt idx="595">
                  <c:v>45577.131944444445</c:v>
                </c:pt>
                <c:pt idx="596">
                  <c:v>45577.138888888891</c:v>
                </c:pt>
                <c:pt idx="597">
                  <c:v>45577.145833333336</c:v>
                </c:pt>
                <c:pt idx="598">
                  <c:v>45577.152777777781</c:v>
                </c:pt>
                <c:pt idx="599">
                  <c:v>45577.159722222219</c:v>
                </c:pt>
                <c:pt idx="600">
                  <c:v>45577.166666666664</c:v>
                </c:pt>
                <c:pt idx="601">
                  <c:v>45577.173611111109</c:v>
                </c:pt>
                <c:pt idx="602">
                  <c:v>45577.180555555555</c:v>
                </c:pt>
                <c:pt idx="603">
                  <c:v>45577.1875</c:v>
                </c:pt>
                <c:pt idx="604">
                  <c:v>45577.194444444445</c:v>
                </c:pt>
                <c:pt idx="605">
                  <c:v>45577.201388888891</c:v>
                </c:pt>
                <c:pt idx="606">
                  <c:v>45577.208333333336</c:v>
                </c:pt>
                <c:pt idx="607">
                  <c:v>45577.215277777781</c:v>
                </c:pt>
                <c:pt idx="608">
                  <c:v>45577.222222222219</c:v>
                </c:pt>
                <c:pt idx="609">
                  <c:v>45577.229166666664</c:v>
                </c:pt>
                <c:pt idx="610">
                  <c:v>45577.236111111109</c:v>
                </c:pt>
                <c:pt idx="611">
                  <c:v>45577.243055555555</c:v>
                </c:pt>
                <c:pt idx="612">
                  <c:v>45577.25</c:v>
                </c:pt>
                <c:pt idx="613">
                  <c:v>45577.256944444445</c:v>
                </c:pt>
                <c:pt idx="614">
                  <c:v>45577.263888888891</c:v>
                </c:pt>
                <c:pt idx="615">
                  <c:v>45577.270833333336</c:v>
                </c:pt>
                <c:pt idx="616">
                  <c:v>45577.277777777781</c:v>
                </c:pt>
                <c:pt idx="617">
                  <c:v>45577.284722222219</c:v>
                </c:pt>
                <c:pt idx="618">
                  <c:v>45577.291666666664</c:v>
                </c:pt>
                <c:pt idx="619">
                  <c:v>45577.298611111109</c:v>
                </c:pt>
                <c:pt idx="620">
                  <c:v>45577.305555555555</c:v>
                </c:pt>
                <c:pt idx="621">
                  <c:v>45577.3125</c:v>
                </c:pt>
                <c:pt idx="622">
                  <c:v>45577.319444444445</c:v>
                </c:pt>
                <c:pt idx="623">
                  <c:v>45577.326388888891</c:v>
                </c:pt>
                <c:pt idx="624">
                  <c:v>45577.333333333336</c:v>
                </c:pt>
                <c:pt idx="625">
                  <c:v>45577.340277777781</c:v>
                </c:pt>
                <c:pt idx="626">
                  <c:v>45577.347222222219</c:v>
                </c:pt>
                <c:pt idx="627">
                  <c:v>45577.354166666664</c:v>
                </c:pt>
                <c:pt idx="628">
                  <c:v>45577.361111111109</c:v>
                </c:pt>
                <c:pt idx="629">
                  <c:v>45577.368055555555</c:v>
                </c:pt>
                <c:pt idx="630">
                  <c:v>45577.375</c:v>
                </c:pt>
                <c:pt idx="631">
                  <c:v>45577.381944444445</c:v>
                </c:pt>
                <c:pt idx="632">
                  <c:v>45577.388888888891</c:v>
                </c:pt>
                <c:pt idx="633">
                  <c:v>45577.395833333336</c:v>
                </c:pt>
                <c:pt idx="634">
                  <c:v>45577.402777777781</c:v>
                </c:pt>
                <c:pt idx="635">
                  <c:v>45577.409722222219</c:v>
                </c:pt>
                <c:pt idx="636">
                  <c:v>45577.416666666664</c:v>
                </c:pt>
                <c:pt idx="637">
                  <c:v>45577.423611111109</c:v>
                </c:pt>
                <c:pt idx="638">
                  <c:v>45577.430555555555</c:v>
                </c:pt>
                <c:pt idx="639">
                  <c:v>45577.4375</c:v>
                </c:pt>
                <c:pt idx="640">
                  <c:v>45577.444444444445</c:v>
                </c:pt>
                <c:pt idx="641">
                  <c:v>45577.451388888891</c:v>
                </c:pt>
                <c:pt idx="642">
                  <c:v>45577.458333333336</c:v>
                </c:pt>
                <c:pt idx="643">
                  <c:v>45577.465277777781</c:v>
                </c:pt>
                <c:pt idx="644">
                  <c:v>45577.472222222219</c:v>
                </c:pt>
                <c:pt idx="645">
                  <c:v>45577.479166666664</c:v>
                </c:pt>
                <c:pt idx="646">
                  <c:v>45577.486111111109</c:v>
                </c:pt>
                <c:pt idx="647">
                  <c:v>45577.493055555555</c:v>
                </c:pt>
                <c:pt idx="648">
                  <c:v>45577.5</c:v>
                </c:pt>
                <c:pt idx="649">
                  <c:v>45577.506944444445</c:v>
                </c:pt>
                <c:pt idx="650">
                  <c:v>45577.513888888891</c:v>
                </c:pt>
                <c:pt idx="651">
                  <c:v>45577.520833333336</c:v>
                </c:pt>
                <c:pt idx="652">
                  <c:v>45577.527777777781</c:v>
                </c:pt>
                <c:pt idx="653">
                  <c:v>45577.534722222219</c:v>
                </c:pt>
                <c:pt idx="654">
                  <c:v>45577.541666666664</c:v>
                </c:pt>
                <c:pt idx="655">
                  <c:v>45577.548611111109</c:v>
                </c:pt>
                <c:pt idx="656">
                  <c:v>45577.555555555555</c:v>
                </c:pt>
                <c:pt idx="657">
                  <c:v>45577.5625</c:v>
                </c:pt>
                <c:pt idx="658">
                  <c:v>45577.569444444445</c:v>
                </c:pt>
                <c:pt idx="659">
                  <c:v>45577.576388888891</c:v>
                </c:pt>
                <c:pt idx="660">
                  <c:v>45577.583333333336</c:v>
                </c:pt>
                <c:pt idx="661">
                  <c:v>45577.590277777781</c:v>
                </c:pt>
                <c:pt idx="662">
                  <c:v>45577.597222222219</c:v>
                </c:pt>
                <c:pt idx="663">
                  <c:v>45577.604166666664</c:v>
                </c:pt>
                <c:pt idx="664">
                  <c:v>45577.611111111109</c:v>
                </c:pt>
                <c:pt idx="665">
                  <c:v>45577.618055555555</c:v>
                </c:pt>
                <c:pt idx="666">
                  <c:v>45577.625</c:v>
                </c:pt>
                <c:pt idx="667">
                  <c:v>45577.631944444445</c:v>
                </c:pt>
                <c:pt idx="668">
                  <c:v>45577.638888888891</c:v>
                </c:pt>
                <c:pt idx="669">
                  <c:v>45577.645833333336</c:v>
                </c:pt>
                <c:pt idx="670">
                  <c:v>45577.652777777781</c:v>
                </c:pt>
                <c:pt idx="671">
                  <c:v>45577.659722222219</c:v>
                </c:pt>
                <c:pt idx="672">
                  <c:v>45577.666666666664</c:v>
                </c:pt>
                <c:pt idx="673">
                  <c:v>45577.673611111109</c:v>
                </c:pt>
                <c:pt idx="674">
                  <c:v>45577.680555555555</c:v>
                </c:pt>
                <c:pt idx="675">
                  <c:v>45577.6875</c:v>
                </c:pt>
                <c:pt idx="676">
                  <c:v>45577.694444444445</c:v>
                </c:pt>
                <c:pt idx="677">
                  <c:v>45577.701388888891</c:v>
                </c:pt>
                <c:pt idx="678">
                  <c:v>45577.708333333336</c:v>
                </c:pt>
                <c:pt idx="679">
                  <c:v>45577.715277777781</c:v>
                </c:pt>
                <c:pt idx="680">
                  <c:v>45577.722222222219</c:v>
                </c:pt>
                <c:pt idx="681">
                  <c:v>45577.729166666664</c:v>
                </c:pt>
                <c:pt idx="682">
                  <c:v>45577.736111111109</c:v>
                </c:pt>
                <c:pt idx="683">
                  <c:v>45577.743055555555</c:v>
                </c:pt>
                <c:pt idx="684">
                  <c:v>45577.75</c:v>
                </c:pt>
                <c:pt idx="685">
                  <c:v>45577.756944444445</c:v>
                </c:pt>
                <c:pt idx="686">
                  <c:v>45577.763888888891</c:v>
                </c:pt>
                <c:pt idx="687">
                  <c:v>45577.770833333336</c:v>
                </c:pt>
                <c:pt idx="688">
                  <c:v>45577.777777777781</c:v>
                </c:pt>
                <c:pt idx="689">
                  <c:v>45577.784722222219</c:v>
                </c:pt>
                <c:pt idx="690">
                  <c:v>45577.791666666664</c:v>
                </c:pt>
                <c:pt idx="691">
                  <c:v>45577.798611111109</c:v>
                </c:pt>
                <c:pt idx="692">
                  <c:v>45577.805555555555</c:v>
                </c:pt>
                <c:pt idx="693">
                  <c:v>45577.8125</c:v>
                </c:pt>
                <c:pt idx="694">
                  <c:v>45577.819444444445</c:v>
                </c:pt>
                <c:pt idx="695">
                  <c:v>45577.826388888891</c:v>
                </c:pt>
                <c:pt idx="696">
                  <c:v>45577.833333333336</c:v>
                </c:pt>
                <c:pt idx="697">
                  <c:v>45577.840277777781</c:v>
                </c:pt>
                <c:pt idx="698">
                  <c:v>45577.847222222219</c:v>
                </c:pt>
                <c:pt idx="699">
                  <c:v>45577.854166666664</c:v>
                </c:pt>
                <c:pt idx="700">
                  <c:v>45577.861111111109</c:v>
                </c:pt>
                <c:pt idx="701">
                  <c:v>45577.868055555555</c:v>
                </c:pt>
                <c:pt idx="702">
                  <c:v>45577.875</c:v>
                </c:pt>
                <c:pt idx="703">
                  <c:v>45577.881944444445</c:v>
                </c:pt>
                <c:pt idx="704">
                  <c:v>45577.888888888891</c:v>
                </c:pt>
                <c:pt idx="705">
                  <c:v>45577.895833333336</c:v>
                </c:pt>
                <c:pt idx="706">
                  <c:v>45577.902777777781</c:v>
                </c:pt>
                <c:pt idx="707">
                  <c:v>45577.909722222219</c:v>
                </c:pt>
                <c:pt idx="708">
                  <c:v>45577.916666666664</c:v>
                </c:pt>
                <c:pt idx="709">
                  <c:v>45577.923611111109</c:v>
                </c:pt>
                <c:pt idx="710">
                  <c:v>45577.930555555555</c:v>
                </c:pt>
                <c:pt idx="711">
                  <c:v>45577.9375</c:v>
                </c:pt>
                <c:pt idx="712">
                  <c:v>45577.944444444445</c:v>
                </c:pt>
                <c:pt idx="713">
                  <c:v>45577.951388888891</c:v>
                </c:pt>
                <c:pt idx="714">
                  <c:v>45577.958333333336</c:v>
                </c:pt>
                <c:pt idx="715">
                  <c:v>45577.965277777781</c:v>
                </c:pt>
                <c:pt idx="716">
                  <c:v>45577.972222222219</c:v>
                </c:pt>
                <c:pt idx="717">
                  <c:v>45577.979166666664</c:v>
                </c:pt>
                <c:pt idx="718">
                  <c:v>45577.986111111109</c:v>
                </c:pt>
                <c:pt idx="719">
                  <c:v>45577.993055555555</c:v>
                </c:pt>
                <c:pt idx="720">
                  <c:v>45578</c:v>
                </c:pt>
                <c:pt idx="721">
                  <c:v>45578.006944444445</c:v>
                </c:pt>
                <c:pt idx="722">
                  <c:v>45578.013888888891</c:v>
                </c:pt>
                <c:pt idx="723">
                  <c:v>45578.020833333336</c:v>
                </c:pt>
                <c:pt idx="724">
                  <c:v>45578.027777777781</c:v>
                </c:pt>
                <c:pt idx="725">
                  <c:v>45578.034722222219</c:v>
                </c:pt>
                <c:pt idx="726">
                  <c:v>45578.041666666664</c:v>
                </c:pt>
                <c:pt idx="727">
                  <c:v>45578.048611111109</c:v>
                </c:pt>
                <c:pt idx="728">
                  <c:v>45578.055555555555</c:v>
                </c:pt>
                <c:pt idx="729">
                  <c:v>45578.0625</c:v>
                </c:pt>
                <c:pt idx="730">
                  <c:v>45578.069444444445</c:v>
                </c:pt>
                <c:pt idx="731">
                  <c:v>45578.076388888891</c:v>
                </c:pt>
                <c:pt idx="732">
                  <c:v>45578.083333333336</c:v>
                </c:pt>
                <c:pt idx="733">
                  <c:v>45578.090277777781</c:v>
                </c:pt>
                <c:pt idx="734">
                  <c:v>45578.097222222219</c:v>
                </c:pt>
                <c:pt idx="735">
                  <c:v>45578.104166666664</c:v>
                </c:pt>
                <c:pt idx="736">
                  <c:v>45578.111111111109</c:v>
                </c:pt>
                <c:pt idx="737">
                  <c:v>45578.118055555555</c:v>
                </c:pt>
                <c:pt idx="738">
                  <c:v>45578.125</c:v>
                </c:pt>
                <c:pt idx="739">
                  <c:v>45578.131944444445</c:v>
                </c:pt>
                <c:pt idx="740">
                  <c:v>45578.138888888891</c:v>
                </c:pt>
                <c:pt idx="741">
                  <c:v>45578.145833333336</c:v>
                </c:pt>
                <c:pt idx="742">
                  <c:v>45578.152777777781</c:v>
                </c:pt>
                <c:pt idx="743">
                  <c:v>45578.159722222219</c:v>
                </c:pt>
                <c:pt idx="744">
                  <c:v>45578.166666666664</c:v>
                </c:pt>
                <c:pt idx="745">
                  <c:v>45578.173611111109</c:v>
                </c:pt>
                <c:pt idx="746">
                  <c:v>45578.180555555555</c:v>
                </c:pt>
                <c:pt idx="747">
                  <c:v>45578.1875</c:v>
                </c:pt>
                <c:pt idx="748">
                  <c:v>45578.194444444445</c:v>
                </c:pt>
                <c:pt idx="749">
                  <c:v>45578.201388888891</c:v>
                </c:pt>
                <c:pt idx="750">
                  <c:v>45578.208333333336</c:v>
                </c:pt>
                <c:pt idx="751">
                  <c:v>45578.215277777781</c:v>
                </c:pt>
                <c:pt idx="752">
                  <c:v>45578.222222222219</c:v>
                </c:pt>
                <c:pt idx="753">
                  <c:v>45578.229166666664</c:v>
                </c:pt>
                <c:pt idx="754">
                  <c:v>45578.236111111109</c:v>
                </c:pt>
                <c:pt idx="755">
                  <c:v>45578.243055555555</c:v>
                </c:pt>
                <c:pt idx="756">
                  <c:v>45578.25</c:v>
                </c:pt>
                <c:pt idx="757">
                  <c:v>45578.256944444445</c:v>
                </c:pt>
                <c:pt idx="758">
                  <c:v>45578.263888888891</c:v>
                </c:pt>
                <c:pt idx="759">
                  <c:v>45578.270833333336</c:v>
                </c:pt>
                <c:pt idx="760">
                  <c:v>45578.277777777781</c:v>
                </c:pt>
                <c:pt idx="761">
                  <c:v>45578.284722222219</c:v>
                </c:pt>
                <c:pt idx="762">
                  <c:v>45578.291666666664</c:v>
                </c:pt>
                <c:pt idx="763">
                  <c:v>45578.298611111109</c:v>
                </c:pt>
                <c:pt idx="764">
                  <c:v>45578.305555555555</c:v>
                </c:pt>
                <c:pt idx="765">
                  <c:v>45578.3125</c:v>
                </c:pt>
                <c:pt idx="766">
                  <c:v>45578.319444444445</c:v>
                </c:pt>
                <c:pt idx="767">
                  <c:v>45578.326388888891</c:v>
                </c:pt>
                <c:pt idx="768">
                  <c:v>45578.333333333336</c:v>
                </c:pt>
                <c:pt idx="769">
                  <c:v>45578.340277777781</c:v>
                </c:pt>
                <c:pt idx="770">
                  <c:v>45578.347222222219</c:v>
                </c:pt>
                <c:pt idx="771">
                  <c:v>45578.354166666664</c:v>
                </c:pt>
                <c:pt idx="772">
                  <c:v>45578.361111111109</c:v>
                </c:pt>
                <c:pt idx="773">
                  <c:v>45578.368055555555</c:v>
                </c:pt>
                <c:pt idx="774">
                  <c:v>45578.375</c:v>
                </c:pt>
                <c:pt idx="775">
                  <c:v>45578.381944444445</c:v>
                </c:pt>
                <c:pt idx="776">
                  <c:v>45578.388888888891</c:v>
                </c:pt>
                <c:pt idx="777">
                  <c:v>45578.395833333336</c:v>
                </c:pt>
                <c:pt idx="778">
                  <c:v>45578.402777777781</c:v>
                </c:pt>
                <c:pt idx="779">
                  <c:v>45578.409722222219</c:v>
                </c:pt>
                <c:pt idx="780">
                  <c:v>45578.416666666664</c:v>
                </c:pt>
                <c:pt idx="781">
                  <c:v>45578.423611111109</c:v>
                </c:pt>
                <c:pt idx="782">
                  <c:v>45578.430555555555</c:v>
                </c:pt>
                <c:pt idx="783">
                  <c:v>45578.4375</c:v>
                </c:pt>
                <c:pt idx="784">
                  <c:v>45578.444444444445</c:v>
                </c:pt>
                <c:pt idx="785">
                  <c:v>45578.451388888891</c:v>
                </c:pt>
                <c:pt idx="786">
                  <c:v>45578.458333333336</c:v>
                </c:pt>
                <c:pt idx="787">
                  <c:v>45578.465277777781</c:v>
                </c:pt>
                <c:pt idx="788">
                  <c:v>45578.472222222219</c:v>
                </c:pt>
                <c:pt idx="789">
                  <c:v>45578.479166666664</c:v>
                </c:pt>
                <c:pt idx="790">
                  <c:v>45578.486111111109</c:v>
                </c:pt>
                <c:pt idx="791">
                  <c:v>45578.493055555555</c:v>
                </c:pt>
                <c:pt idx="792">
                  <c:v>45578.5</c:v>
                </c:pt>
                <c:pt idx="793">
                  <c:v>45578.506944444445</c:v>
                </c:pt>
                <c:pt idx="794">
                  <c:v>45578.513888888891</c:v>
                </c:pt>
                <c:pt idx="795">
                  <c:v>45578.520833333336</c:v>
                </c:pt>
                <c:pt idx="796">
                  <c:v>45578.527777777781</c:v>
                </c:pt>
                <c:pt idx="797">
                  <c:v>45578.534722222219</c:v>
                </c:pt>
                <c:pt idx="798">
                  <c:v>45578.541666666664</c:v>
                </c:pt>
                <c:pt idx="799">
                  <c:v>45578.548611111109</c:v>
                </c:pt>
                <c:pt idx="800">
                  <c:v>45578.555555555555</c:v>
                </c:pt>
                <c:pt idx="801">
                  <c:v>45578.5625</c:v>
                </c:pt>
                <c:pt idx="802">
                  <c:v>45578.569444444445</c:v>
                </c:pt>
                <c:pt idx="803">
                  <c:v>45578.576388888891</c:v>
                </c:pt>
                <c:pt idx="804">
                  <c:v>45578.583333333336</c:v>
                </c:pt>
                <c:pt idx="805">
                  <c:v>45578.590277777781</c:v>
                </c:pt>
                <c:pt idx="806">
                  <c:v>45578.597222222219</c:v>
                </c:pt>
                <c:pt idx="807">
                  <c:v>45578.604166666664</c:v>
                </c:pt>
                <c:pt idx="808">
                  <c:v>45578.611111111109</c:v>
                </c:pt>
                <c:pt idx="809">
                  <c:v>45578.618055555555</c:v>
                </c:pt>
                <c:pt idx="810">
                  <c:v>45578.625</c:v>
                </c:pt>
                <c:pt idx="811">
                  <c:v>45578.631944444445</c:v>
                </c:pt>
                <c:pt idx="812">
                  <c:v>45578.638888888891</c:v>
                </c:pt>
                <c:pt idx="813">
                  <c:v>45578.645833333336</c:v>
                </c:pt>
                <c:pt idx="814">
                  <c:v>45578.652777777781</c:v>
                </c:pt>
                <c:pt idx="815">
                  <c:v>45578.659722222219</c:v>
                </c:pt>
                <c:pt idx="816">
                  <c:v>45578.666666666664</c:v>
                </c:pt>
                <c:pt idx="817">
                  <c:v>45578.673611111109</c:v>
                </c:pt>
                <c:pt idx="818">
                  <c:v>45578.680555555555</c:v>
                </c:pt>
                <c:pt idx="819">
                  <c:v>45578.6875</c:v>
                </c:pt>
                <c:pt idx="820">
                  <c:v>45578.694444444445</c:v>
                </c:pt>
                <c:pt idx="821">
                  <c:v>45578.701388888891</c:v>
                </c:pt>
                <c:pt idx="822">
                  <c:v>45578.708333333336</c:v>
                </c:pt>
                <c:pt idx="823">
                  <c:v>45578.715277777781</c:v>
                </c:pt>
                <c:pt idx="824">
                  <c:v>45578.722222222219</c:v>
                </c:pt>
                <c:pt idx="825">
                  <c:v>45578.729166666664</c:v>
                </c:pt>
                <c:pt idx="826">
                  <c:v>45578.736111111109</c:v>
                </c:pt>
                <c:pt idx="827">
                  <c:v>45578.743055555555</c:v>
                </c:pt>
                <c:pt idx="828">
                  <c:v>45578.75</c:v>
                </c:pt>
                <c:pt idx="829">
                  <c:v>45578.756944444445</c:v>
                </c:pt>
                <c:pt idx="830">
                  <c:v>45578.763888888891</c:v>
                </c:pt>
                <c:pt idx="831">
                  <c:v>45578.770833333336</c:v>
                </c:pt>
                <c:pt idx="832">
                  <c:v>45578.777777777781</c:v>
                </c:pt>
                <c:pt idx="833">
                  <c:v>45578.784722222219</c:v>
                </c:pt>
                <c:pt idx="834">
                  <c:v>45578.791666666664</c:v>
                </c:pt>
                <c:pt idx="835">
                  <c:v>45578.798611111109</c:v>
                </c:pt>
                <c:pt idx="836">
                  <c:v>45578.805555555555</c:v>
                </c:pt>
                <c:pt idx="837">
                  <c:v>45578.8125</c:v>
                </c:pt>
                <c:pt idx="838">
                  <c:v>45578.819444444445</c:v>
                </c:pt>
                <c:pt idx="839">
                  <c:v>45578.826388888891</c:v>
                </c:pt>
                <c:pt idx="840">
                  <c:v>45578.833333333336</c:v>
                </c:pt>
                <c:pt idx="841">
                  <c:v>45578.840277777781</c:v>
                </c:pt>
                <c:pt idx="842">
                  <c:v>45578.847222222219</c:v>
                </c:pt>
                <c:pt idx="843">
                  <c:v>45578.854166666664</c:v>
                </c:pt>
                <c:pt idx="844">
                  <c:v>45578.861111111109</c:v>
                </c:pt>
                <c:pt idx="845">
                  <c:v>45578.868055555555</c:v>
                </c:pt>
                <c:pt idx="846">
                  <c:v>45578.875</c:v>
                </c:pt>
                <c:pt idx="847">
                  <c:v>45578.881944444445</c:v>
                </c:pt>
                <c:pt idx="848">
                  <c:v>45578.888888888891</c:v>
                </c:pt>
                <c:pt idx="849">
                  <c:v>45578.895833333336</c:v>
                </c:pt>
                <c:pt idx="850">
                  <c:v>45578.902777777781</c:v>
                </c:pt>
                <c:pt idx="851">
                  <c:v>45578.909722222219</c:v>
                </c:pt>
                <c:pt idx="852">
                  <c:v>45578.916666666664</c:v>
                </c:pt>
                <c:pt idx="853">
                  <c:v>45578.923611111109</c:v>
                </c:pt>
                <c:pt idx="854">
                  <c:v>45578.930555555555</c:v>
                </c:pt>
                <c:pt idx="855">
                  <c:v>45578.9375</c:v>
                </c:pt>
                <c:pt idx="856">
                  <c:v>45578.944444444445</c:v>
                </c:pt>
                <c:pt idx="857">
                  <c:v>45578.951388888891</c:v>
                </c:pt>
                <c:pt idx="858">
                  <c:v>45578.958333333336</c:v>
                </c:pt>
                <c:pt idx="859">
                  <c:v>45578.965277777781</c:v>
                </c:pt>
                <c:pt idx="860">
                  <c:v>45578.972222222219</c:v>
                </c:pt>
                <c:pt idx="861">
                  <c:v>45578.979166666664</c:v>
                </c:pt>
                <c:pt idx="862">
                  <c:v>45578.986111111109</c:v>
                </c:pt>
                <c:pt idx="863">
                  <c:v>45578.993055555555</c:v>
                </c:pt>
                <c:pt idx="864">
                  <c:v>45579</c:v>
                </c:pt>
                <c:pt idx="865">
                  <c:v>45579.006944444445</c:v>
                </c:pt>
                <c:pt idx="866">
                  <c:v>45579.013888888891</c:v>
                </c:pt>
                <c:pt idx="867">
                  <c:v>45579.020833333336</c:v>
                </c:pt>
                <c:pt idx="868">
                  <c:v>45579.027777777781</c:v>
                </c:pt>
                <c:pt idx="869">
                  <c:v>45579.034722222219</c:v>
                </c:pt>
                <c:pt idx="870">
                  <c:v>45579.041666666664</c:v>
                </c:pt>
                <c:pt idx="871">
                  <c:v>45579.048611111109</c:v>
                </c:pt>
                <c:pt idx="872">
                  <c:v>45579.055555555555</c:v>
                </c:pt>
                <c:pt idx="873">
                  <c:v>45579.0625</c:v>
                </c:pt>
                <c:pt idx="874">
                  <c:v>45579.069444444445</c:v>
                </c:pt>
                <c:pt idx="875">
                  <c:v>45579.076388888891</c:v>
                </c:pt>
                <c:pt idx="876">
                  <c:v>45579.083333333336</c:v>
                </c:pt>
                <c:pt idx="877">
                  <c:v>45579.090277777781</c:v>
                </c:pt>
                <c:pt idx="878">
                  <c:v>45579.097222222219</c:v>
                </c:pt>
                <c:pt idx="879">
                  <c:v>45579.104166666664</c:v>
                </c:pt>
                <c:pt idx="880">
                  <c:v>45579.111111111109</c:v>
                </c:pt>
                <c:pt idx="881">
                  <c:v>45579.118055555555</c:v>
                </c:pt>
                <c:pt idx="882">
                  <c:v>45579.125</c:v>
                </c:pt>
                <c:pt idx="883">
                  <c:v>45579.131944444445</c:v>
                </c:pt>
                <c:pt idx="884">
                  <c:v>45579.138888888891</c:v>
                </c:pt>
                <c:pt idx="885">
                  <c:v>45579.145833333336</c:v>
                </c:pt>
                <c:pt idx="886">
                  <c:v>45579.152777777781</c:v>
                </c:pt>
                <c:pt idx="887">
                  <c:v>45579.159722222219</c:v>
                </c:pt>
                <c:pt idx="888">
                  <c:v>45579.166666666664</c:v>
                </c:pt>
                <c:pt idx="889">
                  <c:v>45579.173611111109</c:v>
                </c:pt>
                <c:pt idx="890">
                  <c:v>45579.180555555555</c:v>
                </c:pt>
                <c:pt idx="891">
                  <c:v>45579.1875</c:v>
                </c:pt>
                <c:pt idx="892">
                  <c:v>45579.194444444445</c:v>
                </c:pt>
                <c:pt idx="893">
                  <c:v>45579.201388888891</c:v>
                </c:pt>
                <c:pt idx="894">
                  <c:v>45579.208333333336</c:v>
                </c:pt>
                <c:pt idx="895">
                  <c:v>45579.215277777781</c:v>
                </c:pt>
                <c:pt idx="896">
                  <c:v>45579.222222222219</c:v>
                </c:pt>
                <c:pt idx="897">
                  <c:v>45579.229166666664</c:v>
                </c:pt>
                <c:pt idx="898">
                  <c:v>45579.236111111109</c:v>
                </c:pt>
                <c:pt idx="899">
                  <c:v>45579.243055555555</c:v>
                </c:pt>
                <c:pt idx="900">
                  <c:v>45579.25</c:v>
                </c:pt>
                <c:pt idx="901">
                  <c:v>45579.256944444445</c:v>
                </c:pt>
                <c:pt idx="902">
                  <c:v>45579.263888888891</c:v>
                </c:pt>
                <c:pt idx="903">
                  <c:v>45579.270833333336</c:v>
                </c:pt>
                <c:pt idx="904">
                  <c:v>45579.277777777781</c:v>
                </c:pt>
                <c:pt idx="905">
                  <c:v>45579.284722222219</c:v>
                </c:pt>
                <c:pt idx="906">
                  <c:v>45579.291666666664</c:v>
                </c:pt>
                <c:pt idx="907">
                  <c:v>45579.298611111109</c:v>
                </c:pt>
                <c:pt idx="908">
                  <c:v>45579.305555555555</c:v>
                </c:pt>
                <c:pt idx="909">
                  <c:v>45579.3125</c:v>
                </c:pt>
                <c:pt idx="910">
                  <c:v>45579.319444444445</c:v>
                </c:pt>
                <c:pt idx="911">
                  <c:v>45579.326388888891</c:v>
                </c:pt>
                <c:pt idx="912">
                  <c:v>45579.333333333336</c:v>
                </c:pt>
                <c:pt idx="913">
                  <c:v>45579.340277777781</c:v>
                </c:pt>
                <c:pt idx="914">
                  <c:v>45579.347222222219</c:v>
                </c:pt>
                <c:pt idx="915">
                  <c:v>45579.354166666664</c:v>
                </c:pt>
                <c:pt idx="916">
                  <c:v>45579.361111111109</c:v>
                </c:pt>
                <c:pt idx="917">
                  <c:v>45579.368055555555</c:v>
                </c:pt>
                <c:pt idx="918">
                  <c:v>45579.375</c:v>
                </c:pt>
                <c:pt idx="919">
                  <c:v>45579.381944444445</c:v>
                </c:pt>
                <c:pt idx="920">
                  <c:v>45579.388888888891</c:v>
                </c:pt>
                <c:pt idx="921">
                  <c:v>45579.395833333336</c:v>
                </c:pt>
                <c:pt idx="922">
                  <c:v>45579.402777777781</c:v>
                </c:pt>
                <c:pt idx="923">
                  <c:v>45579.409722222219</c:v>
                </c:pt>
                <c:pt idx="924">
                  <c:v>45579.416666666664</c:v>
                </c:pt>
                <c:pt idx="925">
                  <c:v>45579.423611111109</c:v>
                </c:pt>
                <c:pt idx="926">
                  <c:v>45579.430555555555</c:v>
                </c:pt>
                <c:pt idx="927">
                  <c:v>45579.4375</c:v>
                </c:pt>
                <c:pt idx="928">
                  <c:v>45579.444444444445</c:v>
                </c:pt>
                <c:pt idx="929">
                  <c:v>45579.451388888891</c:v>
                </c:pt>
                <c:pt idx="930">
                  <c:v>45579.458333333336</c:v>
                </c:pt>
                <c:pt idx="931">
                  <c:v>45579.465277777781</c:v>
                </c:pt>
                <c:pt idx="932">
                  <c:v>45579.472222222219</c:v>
                </c:pt>
                <c:pt idx="933">
                  <c:v>45579.479166666664</c:v>
                </c:pt>
                <c:pt idx="934">
                  <c:v>45579.486111111109</c:v>
                </c:pt>
                <c:pt idx="935">
                  <c:v>45579.493055555555</c:v>
                </c:pt>
                <c:pt idx="936">
                  <c:v>45579.5</c:v>
                </c:pt>
                <c:pt idx="937">
                  <c:v>45579.506944444445</c:v>
                </c:pt>
                <c:pt idx="938">
                  <c:v>45579.513888888891</c:v>
                </c:pt>
                <c:pt idx="939">
                  <c:v>45579.520833333336</c:v>
                </c:pt>
                <c:pt idx="940">
                  <c:v>45579.527777777781</c:v>
                </c:pt>
                <c:pt idx="941">
                  <c:v>45579.534722222219</c:v>
                </c:pt>
                <c:pt idx="942">
                  <c:v>45579.541666666664</c:v>
                </c:pt>
                <c:pt idx="943">
                  <c:v>45579.548611111109</c:v>
                </c:pt>
                <c:pt idx="944">
                  <c:v>45579.555555555555</c:v>
                </c:pt>
                <c:pt idx="945">
                  <c:v>45579.5625</c:v>
                </c:pt>
                <c:pt idx="946">
                  <c:v>45579.569444444445</c:v>
                </c:pt>
                <c:pt idx="947">
                  <c:v>45579.576388888891</c:v>
                </c:pt>
                <c:pt idx="948">
                  <c:v>45579.583333333336</c:v>
                </c:pt>
                <c:pt idx="949">
                  <c:v>45579.590277777781</c:v>
                </c:pt>
                <c:pt idx="950">
                  <c:v>45579.597222222219</c:v>
                </c:pt>
                <c:pt idx="951">
                  <c:v>45579.604166666664</c:v>
                </c:pt>
                <c:pt idx="952">
                  <c:v>45579.611111111109</c:v>
                </c:pt>
                <c:pt idx="953">
                  <c:v>45579.618055555555</c:v>
                </c:pt>
                <c:pt idx="954">
                  <c:v>45579.625</c:v>
                </c:pt>
                <c:pt idx="955">
                  <c:v>45579.631944444445</c:v>
                </c:pt>
                <c:pt idx="956">
                  <c:v>45579.638888888891</c:v>
                </c:pt>
                <c:pt idx="957">
                  <c:v>45579.645833333336</c:v>
                </c:pt>
                <c:pt idx="958">
                  <c:v>45579.652777777781</c:v>
                </c:pt>
                <c:pt idx="959">
                  <c:v>45579.659722222219</c:v>
                </c:pt>
                <c:pt idx="960">
                  <c:v>45579.666666666664</c:v>
                </c:pt>
                <c:pt idx="961">
                  <c:v>45579.673611111109</c:v>
                </c:pt>
                <c:pt idx="962">
                  <c:v>45579.680555555555</c:v>
                </c:pt>
                <c:pt idx="963">
                  <c:v>45579.6875</c:v>
                </c:pt>
                <c:pt idx="964">
                  <c:v>45579.694444444445</c:v>
                </c:pt>
                <c:pt idx="965">
                  <c:v>45579.701388888891</c:v>
                </c:pt>
                <c:pt idx="966">
                  <c:v>45579.708333333336</c:v>
                </c:pt>
                <c:pt idx="967">
                  <c:v>45579.715277777781</c:v>
                </c:pt>
                <c:pt idx="968">
                  <c:v>45579.722222222219</c:v>
                </c:pt>
                <c:pt idx="969">
                  <c:v>45579.729166666664</c:v>
                </c:pt>
                <c:pt idx="970">
                  <c:v>45579.736111111109</c:v>
                </c:pt>
                <c:pt idx="971">
                  <c:v>45579.743055555555</c:v>
                </c:pt>
                <c:pt idx="972">
                  <c:v>45579.75</c:v>
                </c:pt>
                <c:pt idx="973">
                  <c:v>45579.756944444445</c:v>
                </c:pt>
                <c:pt idx="974">
                  <c:v>45579.763888888891</c:v>
                </c:pt>
                <c:pt idx="975">
                  <c:v>45579.770833333336</c:v>
                </c:pt>
                <c:pt idx="976">
                  <c:v>45579.777777777781</c:v>
                </c:pt>
                <c:pt idx="977">
                  <c:v>45579.784722222219</c:v>
                </c:pt>
                <c:pt idx="978">
                  <c:v>45579.791666666664</c:v>
                </c:pt>
                <c:pt idx="979">
                  <c:v>45579.798611111109</c:v>
                </c:pt>
                <c:pt idx="980">
                  <c:v>45579.805555555555</c:v>
                </c:pt>
                <c:pt idx="981">
                  <c:v>45579.8125</c:v>
                </c:pt>
                <c:pt idx="982">
                  <c:v>45579.819444444445</c:v>
                </c:pt>
                <c:pt idx="983">
                  <c:v>45579.826388888891</c:v>
                </c:pt>
                <c:pt idx="984">
                  <c:v>45579.833333333336</c:v>
                </c:pt>
                <c:pt idx="985">
                  <c:v>45579.840277777781</c:v>
                </c:pt>
                <c:pt idx="986">
                  <c:v>45579.847222222219</c:v>
                </c:pt>
                <c:pt idx="987">
                  <c:v>45579.854166666664</c:v>
                </c:pt>
                <c:pt idx="988">
                  <c:v>45579.861111111109</c:v>
                </c:pt>
                <c:pt idx="989">
                  <c:v>45579.868055555555</c:v>
                </c:pt>
                <c:pt idx="990">
                  <c:v>45579.875</c:v>
                </c:pt>
                <c:pt idx="991">
                  <c:v>45579.881944444445</c:v>
                </c:pt>
                <c:pt idx="992">
                  <c:v>45579.888888888891</c:v>
                </c:pt>
                <c:pt idx="993">
                  <c:v>45579.895833333336</c:v>
                </c:pt>
                <c:pt idx="994">
                  <c:v>45579.902777777781</c:v>
                </c:pt>
                <c:pt idx="995">
                  <c:v>45579.909722222219</c:v>
                </c:pt>
                <c:pt idx="996">
                  <c:v>45579.916666666664</c:v>
                </c:pt>
                <c:pt idx="997">
                  <c:v>45579.923611111109</c:v>
                </c:pt>
                <c:pt idx="998">
                  <c:v>45579.930555555555</c:v>
                </c:pt>
                <c:pt idx="999">
                  <c:v>45579.9375</c:v>
                </c:pt>
                <c:pt idx="1000">
                  <c:v>45579.944444444445</c:v>
                </c:pt>
                <c:pt idx="1001">
                  <c:v>45579.951388888891</c:v>
                </c:pt>
                <c:pt idx="1002">
                  <c:v>45579.958333333336</c:v>
                </c:pt>
                <c:pt idx="1003">
                  <c:v>45579.965277777781</c:v>
                </c:pt>
                <c:pt idx="1004">
                  <c:v>45579.972222222219</c:v>
                </c:pt>
                <c:pt idx="1005">
                  <c:v>45579.979166666664</c:v>
                </c:pt>
                <c:pt idx="1006">
                  <c:v>45579.986111111109</c:v>
                </c:pt>
                <c:pt idx="1007">
                  <c:v>45579.993055555555</c:v>
                </c:pt>
              </c:numCache>
            </c:numRef>
          </c:cat>
          <c:val>
            <c:numRef>
              <c:f>trend705547511!$E$4:$E$1011</c:f>
              <c:numCache>
                <c:formatCode>General</c:formatCode>
                <c:ptCount val="1008"/>
                <c:pt idx="0">
                  <c:v>360.56659374999998</c:v>
                </c:pt>
                <c:pt idx="1">
                  <c:v>360.78246875000002</c:v>
                </c:pt>
                <c:pt idx="2">
                  <c:v>361.89612499999998</c:v>
                </c:pt>
                <c:pt idx="3">
                  <c:v>366.51799999999997</c:v>
                </c:pt>
                <c:pt idx="4">
                  <c:v>367.24987499999997</c:v>
                </c:pt>
                <c:pt idx="5">
                  <c:v>367.17824999999999</c:v>
                </c:pt>
                <c:pt idx="6">
                  <c:v>368.70821875000001</c:v>
                </c:pt>
                <c:pt idx="7">
                  <c:v>365.29275000000001</c:v>
                </c:pt>
                <c:pt idx="8">
                  <c:v>362.90899999999999</c:v>
                </c:pt>
                <c:pt idx="9">
                  <c:v>362.05018749999999</c:v>
                </c:pt>
                <c:pt idx="10">
                  <c:v>357.62778125</c:v>
                </c:pt>
                <c:pt idx="11">
                  <c:v>362.94278125</c:v>
                </c:pt>
                <c:pt idx="12">
                  <c:v>361.195875</c:v>
                </c:pt>
                <c:pt idx="13">
                  <c:v>363.27634375000002</c:v>
                </c:pt>
                <c:pt idx="14">
                  <c:v>364.12400000000002</c:v>
                </c:pt>
                <c:pt idx="15">
                  <c:v>367.38871875000001</c:v>
                </c:pt>
                <c:pt idx="16">
                  <c:v>362.94518749999997</c:v>
                </c:pt>
                <c:pt idx="17">
                  <c:v>363.04281250000003</c:v>
                </c:pt>
                <c:pt idx="18">
                  <c:v>364.93928125000002</c:v>
                </c:pt>
                <c:pt idx="19">
                  <c:v>363.53434375000001</c:v>
                </c:pt>
                <c:pt idx="20">
                  <c:v>362.234375</c:v>
                </c:pt>
                <c:pt idx="21">
                  <c:v>361.08784374999999</c:v>
                </c:pt>
                <c:pt idx="22">
                  <c:v>359.93165625</c:v>
                </c:pt>
                <c:pt idx="23">
                  <c:v>362.40696874999998</c:v>
                </c:pt>
                <c:pt idx="24">
                  <c:v>360.73087500000003</c:v>
                </c:pt>
                <c:pt idx="25">
                  <c:v>363.15212500000001</c:v>
                </c:pt>
                <c:pt idx="26">
                  <c:v>361.93815625000002</c:v>
                </c:pt>
                <c:pt idx="27">
                  <c:v>363.90562499999999</c:v>
                </c:pt>
                <c:pt idx="28">
                  <c:v>369.14384374999997</c:v>
                </c:pt>
                <c:pt idx="29">
                  <c:v>367.95840625</c:v>
                </c:pt>
                <c:pt idx="30">
                  <c:v>368.770375</c:v>
                </c:pt>
                <c:pt idx="31">
                  <c:v>366.76371875000001</c:v>
                </c:pt>
                <c:pt idx="32">
                  <c:v>365.10924999999997</c:v>
                </c:pt>
                <c:pt idx="33">
                  <c:v>362.24118750000002</c:v>
                </c:pt>
                <c:pt idx="34">
                  <c:v>369.69290625000002</c:v>
                </c:pt>
                <c:pt idx="35">
                  <c:v>370.19059375000001</c:v>
                </c:pt>
                <c:pt idx="36">
                  <c:v>367.41615624999997</c:v>
                </c:pt>
                <c:pt idx="37">
                  <c:v>367.04615625000002</c:v>
                </c:pt>
                <c:pt idx="38">
                  <c:v>365.06262500000003</c:v>
                </c:pt>
                <c:pt idx="39">
                  <c:v>362.86234374999998</c:v>
                </c:pt>
                <c:pt idx="40">
                  <c:v>391.851</c:v>
                </c:pt>
                <c:pt idx="41">
                  <c:v>343.50321874999997</c:v>
                </c:pt>
                <c:pt idx="42">
                  <c:v>-330.59421874999998</c:v>
                </c:pt>
                <c:pt idx="43">
                  <c:v>-2750.1765</c:v>
                </c:pt>
                <c:pt idx="44">
                  <c:v>-5367.7385000000004</c:v>
                </c:pt>
                <c:pt idx="45">
                  <c:v>-8862.2630000000008</c:v>
                </c:pt>
                <c:pt idx="46">
                  <c:v>-15022.212</c:v>
                </c:pt>
                <c:pt idx="47">
                  <c:v>-22707.518</c:v>
                </c:pt>
                <c:pt idx="48">
                  <c:v>-28945.94</c:v>
                </c:pt>
                <c:pt idx="49">
                  <c:v>-36388.86</c:v>
                </c:pt>
                <c:pt idx="50">
                  <c:v>-43295.716</c:v>
                </c:pt>
                <c:pt idx="51">
                  <c:v>-49093.883999999998</c:v>
                </c:pt>
                <c:pt idx="52">
                  <c:v>-50172.24</c:v>
                </c:pt>
                <c:pt idx="53">
                  <c:v>-50131.32</c:v>
                </c:pt>
                <c:pt idx="54">
                  <c:v>-50090.872000000003</c:v>
                </c:pt>
                <c:pt idx="55">
                  <c:v>-50147.192000000003</c:v>
                </c:pt>
                <c:pt idx="56">
                  <c:v>-50090.28</c:v>
                </c:pt>
                <c:pt idx="57">
                  <c:v>-50109.964</c:v>
                </c:pt>
                <c:pt idx="58">
                  <c:v>-50161.608</c:v>
                </c:pt>
                <c:pt idx="59">
                  <c:v>-50131.016000000003</c:v>
                </c:pt>
                <c:pt idx="60">
                  <c:v>-50095.544000000002</c:v>
                </c:pt>
                <c:pt idx="61">
                  <c:v>-50106.688000000002</c:v>
                </c:pt>
                <c:pt idx="62">
                  <c:v>-50127.444000000003</c:v>
                </c:pt>
                <c:pt idx="63">
                  <c:v>-50114.603999999999</c:v>
                </c:pt>
                <c:pt idx="64">
                  <c:v>-50131.764000000003</c:v>
                </c:pt>
                <c:pt idx="65">
                  <c:v>-50139.156000000003</c:v>
                </c:pt>
                <c:pt idx="66">
                  <c:v>-50139.375999999997</c:v>
                </c:pt>
                <c:pt idx="67">
                  <c:v>-50045.764000000003</c:v>
                </c:pt>
                <c:pt idx="68">
                  <c:v>-50042.512000000002</c:v>
                </c:pt>
                <c:pt idx="69">
                  <c:v>-50049.451999999997</c:v>
                </c:pt>
                <c:pt idx="70">
                  <c:v>-50048.983999999997</c:v>
                </c:pt>
                <c:pt idx="71">
                  <c:v>-50048.472000000002</c:v>
                </c:pt>
                <c:pt idx="72">
                  <c:v>-50046.595999999998</c:v>
                </c:pt>
                <c:pt idx="73">
                  <c:v>-50047.652000000002</c:v>
                </c:pt>
                <c:pt idx="74">
                  <c:v>-50044.911999999997</c:v>
                </c:pt>
                <c:pt idx="75">
                  <c:v>-50035.752</c:v>
                </c:pt>
                <c:pt idx="76">
                  <c:v>-50032.972000000002</c:v>
                </c:pt>
                <c:pt idx="77">
                  <c:v>-50029.091999999997</c:v>
                </c:pt>
                <c:pt idx="78">
                  <c:v>-50027.372000000003</c:v>
                </c:pt>
                <c:pt idx="79">
                  <c:v>-50030.027999999998</c:v>
                </c:pt>
                <c:pt idx="80">
                  <c:v>-50024.671999999999</c:v>
                </c:pt>
                <c:pt idx="81">
                  <c:v>-50030.44</c:v>
                </c:pt>
                <c:pt idx="82">
                  <c:v>-50019.735999999997</c:v>
                </c:pt>
                <c:pt idx="83">
                  <c:v>-50019.108</c:v>
                </c:pt>
                <c:pt idx="84">
                  <c:v>-50019.756000000001</c:v>
                </c:pt>
                <c:pt idx="85">
                  <c:v>-50014.771999999997</c:v>
                </c:pt>
                <c:pt idx="86">
                  <c:v>-50013.767999999996</c:v>
                </c:pt>
                <c:pt idx="87">
                  <c:v>-50012.44</c:v>
                </c:pt>
                <c:pt idx="88">
                  <c:v>-50010.879999999997</c:v>
                </c:pt>
                <c:pt idx="89">
                  <c:v>-50013.508000000002</c:v>
                </c:pt>
                <c:pt idx="90">
                  <c:v>-50017.055999999997</c:v>
                </c:pt>
                <c:pt idx="91">
                  <c:v>-50247.928</c:v>
                </c:pt>
                <c:pt idx="92">
                  <c:v>-50123.196000000004</c:v>
                </c:pt>
                <c:pt idx="93">
                  <c:v>-50124.911999999997</c:v>
                </c:pt>
                <c:pt idx="94">
                  <c:v>-50131.815999999999</c:v>
                </c:pt>
                <c:pt idx="95">
                  <c:v>-50129.627999999997</c:v>
                </c:pt>
                <c:pt idx="96">
                  <c:v>-50123.224000000002</c:v>
                </c:pt>
                <c:pt idx="97">
                  <c:v>-50118.64</c:v>
                </c:pt>
                <c:pt idx="98">
                  <c:v>-50109.548000000003</c:v>
                </c:pt>
                <c:pt idx="99">
                  <c:v>-50120.160000000003</c:v>
                </c:pt>
                <c:pt idx="100">
                  <c:v>-50033.98</c:v>
                </c:pt>
                <c:pt idx="101">
                  <c:v>-49026.228000000003</c:v>
                </c:pt>
                <c:pt idx="102">
                  <c:v>-43236.98</c:v>
                </c:pt>
                <c:pt idx="103">
                  <c:v>-36693.72</c:v>
                </c:pt>
                <c:pt idx="104">
                  <c:v>-30124.786</c:v>
                </c:pt>
                <c:pt idx="105">
                  <c:v>-23514.75</c:v>
                </c:pt>
                <c:pt idx="106">
                  <c:v>-17107.468000000001</c:v>
                </c:pt>
                <c:pt idx="107">
                  <c:v>-11149.879000000001</c:v>
                </c:pt>
                <c:pt idx="108">
                  <c:v>-5947.0420000000004</c:v>
                </c:pt>
                <c:pt idx="109">
                  <c:v>-1961.6967500000001</c:v>
                </c:pt>
                <c:pt idx="110">
                  <c:v>-267.91943750000002</c:v>
                </c:pt>
                <c:pt idx="111">
                  <c:v>357.68681249999997</c:v>
                </c:pt>
                <c:pt idx="112">
                  <c:v>458.12837500000001</c:v>
                </c:pt>
                <c:pt idx="113">
                  <c:v>403.27356250000003</c:v>
                </c:pt>
                <c:pt idx="114">
                  <c:v>365.48637500000001</c:v>
                </c:pt>
                <c:pt idx="115">
                  <c:v>362.61450000000002</c:v>
                </c:pt>
                <c:pt idx="116">
                  <c:v>361.61690625</c:v>
                </c:pt>
                <c:pt idx="117">
                  <c:v>364.48500000000001</c:v>
                </c:pt>
                <c:pt idx="118">
                  <c:v>367.51803124999998</c:v>
                </c:pt>
                <c:pt idx="119">
                  <c:v>370.78734374999999</c:v>
                </c:pt>
                <c:pt idx="120">
                  <c:v>372.13846875000002</c:v>
                </c:pt>
                <c:pt idx="121">
                  <c:v>371.16359375000002</c:v>
                </c:pt>
                <c:pt idx="122">
                  <c:v>369.35121874999999</c:v>
                </c:pt>
                <c:pt idx="123">
                  <c:v>369.60512499999999</c:v>
                </c:pt>
                <c:pt idx="124">
                  <c:v>368.67909374999999</c:v>
                </c:pt>
                <c:pt idx="125">
                  <c:v>369.66149999999999</c:v>
                </c:pt>
                <c:pt idx="126">
                  <c:v>377.28203124999999</c:v>
                </c:pt>
                <c:pt idx="127">
                  <c:v>377.70428125000001</c:v>
                </c:pt>
                <c:pt idx="128">
                  <c:v>377.91978125000003</c:v>
                </c:pt>
                <c:pt idx="129">
                  <c:v>376.89206250000001</c:v>
                </c:pt>
                <c:pt idx="130">
                  <c:v>376.70400000000001</c:v>
                </c:pt>
                <c:pt idx="131">
                  <c:v>367.59212500000001</c:v>
                </c:pt>
                <c:pt idx="132">
                  <c:v>367.46921874999998</c:v>
                </c:pt>
                <c:pt idx="133">
                  <c:v>367.04450000000003</c:v>
                </c:pt>
                <c:pt idx="134">
                  <c:v>368.18018749999999</c:v>
                </c:pt>
                <c:pt idx="135">
                  <c:v>366.00078124999999</c:v>
                </c:pt>
                <c:pt idx="136">
                  <c:v>366.04806250000001</c:v>
                </c:pt>
                <c:pt idx="137">
                  <c:v>369.42984374999997</c:v>
                </c:pt>
                <c:pt idx="138">
                  <c:v>364.89243750000003</c:v>
                </c:pt>
                <c:pt idx="139">
                  <c:v>366.24987499999997</c:v>
                </c:pt>
                <c:pt idx="140">
                  <c:v>367.81184374999998</c:v>
                </c:pt>
                <c:pt idx="141">
                  <c:v>367.40075000000002</c:v>
                </c:pt>
                <c:pt idx="142">
                  <c:v>366.09125</c:v>
                </c:pt>
                <c:pt idx="143">
                  <c:v>369.74799999999999</c:v>
                </c:pt>
                <c:pt idx="144">
                  <c:v>370.49321874999998</c:v>
                </c:pt>
                <c:pt idx="145">
                  <c:v>376.09356250000002</c:v>
                </c:pt>
                <c:pt idx="146">
                  <c:v>377.67728125000002</c:v>
                </c:pt>
                <c:pt idx="147">
                  <c:v>378.92568749999998</c:v>
                </c:pt>
                <c:pt idx="148">
                  <c:v>379.73534375000003</c:v>
                </c:pt>
                <c:pt idx="149">
                  <c:v>379.25184374999998</c:v>
                </c:pt>
                <c:pt idx="150">
                  <c:v>375.87003125000001</c:v>
                </c:pt>
                <c:pt idx="151">
                  <c:v>375.98725000000002</c:v>
                </c:pt>
                <c:pt idx="152">
                  <c:v>374.24171875000002</c:v>
                </c:pt>
                <c:pt idx="153">
                  <c:v>376.31803124999999</c:v>
                </c:pt>
                <c:pt idx="154">
                  <c:v>373.76631250000003</c:v>
                </c:pt>
                <c:pt idx="155">
                  <c:v>377.00278125</c:v>
                </c:pt>
                <c:pt idx="156">
                  <c:v>378.76474999999999</c:v>
                </c:pt>
                <c:pt idx="157">
                  <c:v>375.45756249999999</c:v>
                </c:pt>
                <c:pt idx="158">
                  <c:v>375.14521875000003</c:v>
                </c:pt>
                <c:pt idx="159">
                  <c:v>373.47303125000002</c:v>
                </c:pt>
                <c:pt idx="160">
                  <c:v>376.29837500000002</c:v>
                </c:pt>
                <c:pt idx="161">
                  <c:v>374.76034375</c:v>
                </c:pt>
                <c:pt idx="162">
                  <c:v>372.47224999999997</c:v>
                </c:pt>
                <c:pt idx="163">
                  <c:v>369.84615624999998</c:v>
                </c:pt>
                <c:pt idx="164">
                  <c:v>371.59021875000002</c:v>
                </c:pt>
                <c:pt idx="165">
                  <c:v>374.37759375000002</c:v>
                </c:pt>
                <c:pt idx="166">
                  <c:v>372.59540625</c:v>
                </c:pt>
                <c:pt idx="167">
                  <c:v>375.48262499999998</c:v>
                </c:pt>
                <c:pt idx="168">
                  <c:v>378.0619375</c:v>
                </c:pt>
                <c:pt idx="169">
                  <c:v>368.27106250000003</c:v>
                </c:pt>
                <c:pt idx="170">
                  <c:v>369.06006250000002</c:v>
                </c:pt>
                <c:pt idx="171">
                  <c:v>367.80624999999998</c:v>
                </c:pt>
                <c:pt idx="172">
                  <c:v>363.6099375</c:v>
                </c:pt>
                <c:pt idx="173">
                  <c:v>366.53387500000002</c:v>
                </c:pt>
                <c:pt idx="174">
                  <c:v>370.34315624999999</c:v>
                </c:pt>
                <c:pt idx="175">
                  <c:v>361.25271874999999</c:v>
                </c:pt>
                <c:pt idx="176">
                  <c:v>360.80543749999998</c:v>
                </c:pt>
                <c:pt idx="177">
                  <c:v>360.27603125000002</c:v>
                </c:pt>
                <c:pt idx="178">
                  <c:v>359.38184374999997</c:v>
                </c:pt>
                <c:pt idx="179">
                  <c:v>363.7123125</c:v>
                </c:pt>
                <c:pt idx="180">
                  <c:v>367.68446875000001</c:v>
                </c:pt>
                <c:pt idx="181">
                  <c:v>370.03087499999998</c:v>
                </c:pt>
                <c:pt idx="182">
                  <c:v>372.26353125000003</c:v>
                </c:pt>
                <c:pt idx="183">
                  <c:v>370.03706249999999</c:v>
                </c:pt>
                <c:pt idx="184">
                  <c:v>393.76418749999999</c:v>
                </c:pt>
                <c:pt idx="185">
                  <c:v>341.40449999999998</c:v>
                </c:pt>
                <c:pt idx="186">
                  <c:v>-265.96496875000003</c:v>
                </c:pt>
                <c:pt idx="187">
                  <c:v>-2697.6222499999999</c:v>
                </c:pt>
                <c:pt idx="188">
                  <c:v>-6515.8665000000001</c:v>
                </c:pt>
                <c:pt idx="189">
                  <c:v>-11857.775</c:v>
                </c:pt>
                <c:pt idx="190">
                  <c:v>-17841.842000000001</c:v>
                </c:pt>
                <c:pt idx="191">
                  <c:v>-24103.101999999999</c:v>
                </c:pt>
                <c:pt idx="192">
                  <c:v>-30398.276000000002</c:v>
                </c:pt>
                <c:pt idx="193">
                  <c:v>-36706.851999999999</c:v>
                </c:pt>
                <c:pt idx="194">
                  <c:v>-42903.264000000003</c:v>
                </c:pt>
                <c:pt idx="195">
                  <c:v>-48714.832000000002</c:v>
                </c:pt>
                <c:pt idx="196">
                  <c:v>-50157.095999999998</c:v>
                </c:pt>
                <c:pt idx="197">
                  <c:v>-50100.756000000001</c:v>
                </c:pt>
                <c:pt idx="198">
                  <c:v>-50102.48</c:v>
                </c:pt>
                <c:pt idx="199">
                  <c:v>-50094.156000000003</c:v>
                </c:pt>
                <c:pt idx="200">
                  <c:v>-50110.84</c:v>
                </c:pt>
                <c:pt idx="201">
                  <c:v>-50085.1</c:v>
                </c:pt>
                <c:pt idx="202">
                  <c:v>-50120.868000000002</c:v>
                </c:pt>
                <c:pt idx="203">
                  <c:v>-50116.256000000001</c:v>
                </c:pt>
                <c:pt idx="204">
                  <c:v>-50123.616000000002</c:v>
                </c:pt>
                <c:pt idx="205">
                  <c:v>-50118.872000000003</c:v>
                </c:pt>
                <c:pt idx="206">
                  <c:v>-50103.303999999996</c:v>
                </c:pt>
                <c:pt idx="207">
                  <c:v>-50122.432000000001</c:v>
                </c:pt>
                <c:pt idx="208">
                  <c:v>-50130.983999999997</c:v>
                </c:pt>
                <c:pt idx="209">
                  <c:v>-50135.42</c:v>
                </c:pt>
                <c:pt idx="210">
                  <c:v>-50121.307999999997</c:v>
                </c:pt>
                <c:pt idx="211">
                  <c:v>-50117.063999999998</c:v>
                </c:pt>
                <c:pt idx="212">
                  <c:v>-50097.752</c:v>
                </c:pt>
                <c:pt idx="213">
                  <c:v>-50115.444000000003</c:v>
                </c:pt>
                <c:pt idx="214">
                  <c:v>-50114.404000000002</c:v>
                </c:pt>
                <c:pt idx="215">
                  <c:v>-50101.644</c:v>
                </c:pt>
                <c:pt idx="216">
                  <c:v>-50126.383999999998</c:v>
                </c:pt>
                <c:pt idx="217">
                  <c:v>-50135.131999999998</c:v>
                </c:pt>
                <c:pt idx="218">
                  <c:v>-50114.292000000001</c:v>
                </c:pt>
                <c:pt idx="219">
                  <c:v>-50133.404000000002</c:v>
                </c:pt>
                <c:pt idx="220">
                  <c:v>-50139.451999999997</c:v>
                </c:pt>
                <c:pt idx="221">
                  <c:v>-50149.904000000002</c:v>
                </c:pt>
                <c:pt idx="222">
                  <c:v>-50165.216</c:v>
                </c:pt>
                <c:pt idx="223">
                  <c:v>-50099.548000000003</c:v>
                </c:pt>
                <c:pt idx="224">
                  <c:v>-50117.803999999996</c:v>
                </c:pt>
                <c:pt idx="225">
                  <c:v>-50121.875999999997</c:v>
                </c:pt>
                <c:pt idx="226">
                  <c:v>-50130.627999999997</c:v>
                </c:pt>
                <c:pt idx="227">
                  <c:v>-50133.548000000003</c:v>
                </c:pt>
                <c:pt idx="228">
                  <c:v>-50123.94</c:v>
                </c:pt>
                <c:pt idx="229">
                  <c:v>-50148.495999999999</c:v>
                </c:pt>
                <c:pt idx="230">
                  <c:v>-50141.392</c:v>
                </c:pt>
                <c:pt idx="231">
                  <c:v>-50137.716</c:v>
                </c:pt>
                <c:pt idx="232">
                  <c:v>-50138.784</c:v>
                </c:pt>
                <c:pt idx="233">
                  <c:v>-50155.451999999997</c:v>
                </c:pt>
                <c:pt idx="234">
                  <c:v>-50115.756000000001</c:v>
                </c:pt>
                <c:pt idx="235">
                  <c:v>-50125.451999999997</c:v>
                </c:pt>
                <c:pt idx="236">
                  <c:v>-50120.163999999997</c:v>
                </c:pt>
                <c:pt idx="237">
                  <c:v>-50128.576000000001</c:v>
                </c:pt>
                <c:pt idx="238">
                  <c:v>-50135.048000000003</c:v>
                </c:pt>
                <c:pt idx="239">
                  <c:v>-50139.68</c:v>
                </c:pt>
                <c:pt idx="240">
                  <c:v>-50130.02</c:v>
                </c:pt>
                <c:pt idx="241">
                  <c:v>-50131.28</c:v>
                </c:pt>
                <c:pt idx="242">
                  <c:v>-50114.764000000003</c:v>
                </c:pt>
                <c:pt idx="243">
                  <c:v>-50129.375999999997</c:v>
                </c:pt>
                <c:pt idx="244">
                  <c:v>-50140.98</c:v>
                </c:pt>
                <c:pt idx="245">
                  <c:v>-50110.856</c:v>
                </c:pt>
                <c:pt idx="246">
                  <c:v>-50125.976000000002</c:v>
                </c:pt>
                <c:pt idx="247">
                  <c:v>-48736.12</c:v>
                </c:pt>
                <c:pt idx="248">
                  <c:v>-40167.14</c:v>
                </c:pt>
                <c:pt idx="249">
                  <c:v>-31060.126</c:v>
                </c:pt>
                <c:pt idx="250">
                  <c:v>-22175.758000000002</c:v>
                </c:pt>
                <c:pt idx="251">
                  <c:v>-13649.707</c:v>
                </c:pt>
                <c:pt idx="252">
                  <c:v>-6677.0524999999998</c:v>
                </c:pt>
                <c:pt idx="253">
                  <c:v>-2386.2375000000002</c:v>
                </c:pt>
                <c:pt idx="254">
                  <c:v>-372.89621875</c:v>
                </c:pt>
                <c:pt idx="255">
                  <c:v>367.64009375000001</c:v>
                </c:pt>
                <c:pt idx="256">
                  <c:v>478.12665625</c:v>
                </c:pt>
                <c:pt idx="257">
                  <c:v>398.63809375</c:v>
                </c:pt>
                <c:pt idx="258">
                  <c:v>368.67465625</c:v>
                </c:pt>
                <c:pt idx="259">
                  <c:v>363.52781249999998</c:v>
                </c:pt>
                <c:pt idx="260">
                  <c:v>364.90603125000001</c:v>
                </c:pt>
                <c:pt idx="261">
                  <c:v>366.58728124999999</c:v>
                </c:pt>
                <c:pt idx="262">
                  <c:v>365.27184375000002</c:v>
                </c:pt>
                <c:pt idx="263">
                  <c:v>366.82043750000003</c:v>
                </c:pt>
                <c:pt idx="264">
                  <c:v>367.31331249999999</c:v>
                </c:pt>
                <c:pt idx="265">
                  <c:v>364.07121875000001</c:v>
                </c:pt>
                <c:pt idx="266">
                  <c:v>358.68809375000001</c:v>
                </c:pt>
                <c:pt idx="267">
                  <c:v>361.22493750000001</c:v>
                </c:pt>
                <c:pt idx="268">
                  <c:v>365.78615624999998</c:v>
                </c:pt>
                <c:pt idx="269">
                  <c:v>366.58303124999998</c:v>
                </c:pt>
                <c:pt idx="270">
                  <c:v>364.89274999999998</c:v>
                </c:pt>
                <c:pt idx="271">
                  <c:v>365.33684375000001</c:v>
                </c:pt>
                <c:pt idx="272">
                  <c:v>363.92268749999999</c:v>
                </c:pt>
                <c:pt idx="273">
                  <c:v>368.10153124999999</c:v>
                </c:pt>
                <c:pt idx="274">
                  <c:v>365.84728124999998</c:v>
                </c:pt>
                <c:pt idx="275">
                  <c:v>365.43071874999998</c:v>
                </c:pt>
                <c:pt idx="276">
                  <c:v>365.5005625</c:v>
                </c:pt>
                <c:pt idx="277">
                  <c:v>368.85737499999999</c:v>
                </c:pt>
                <c:pt idx="278">
                  <c:v>370.51925</c:v>
                </c:pt>
                <c:pt idx="279">
                  <c:v>367.58412499999997</c:v>
                </c:pt>
                <c:pt idx="280">
                  <c:v>368.74734375000003</c:v>
                </c:pt>
                <c:pt idx="281">
                  <c:v>370.66365624999997</c:v>
                </c:pt>
                <c:pt idx="282">
                  <c:v>371.51890624999999</c:v>
                </c:pt>
                <c:pt idx="283">
                  <c:v>370.56912499999999</c:v>
                </c:pt>
                <c:pt idx="284">
                  <c:v>373.75446875</c:v>
                </c:pt>
                <c:pt idx="285">
                  <c:v>375.52100000000002</c:v>
                </c:pt>
                <c:pt idx="286">
                  <c:v>377.06981250000001</c:v>
                </c:pt>
                <c:pt idx="287">
                  <c:v>373.49640625000001</c:v>
                </c:pt>
                <c:pt idx="288">
                  <c:v>371.47284374999998</c:v>
                </c:pt>
                <c:pt idx="289">
                  <c:v>376.32331249999999</c:v>
                </c:pt>
                <c:pt idx="290">
                  <c:v>380.78031249999998</c:v>
                </c:pt>
                <c:pt idx="291">
                  <c:v>371.89753124999999</c:v>
                </c:pt>
                <c:pt idx="292">
                  <c:v>369.3300625</c:v>
                </c:pt>
                <c:pt idx="293">
                  <c:v>368.51637499999998</c:v>
                </c:pt>
                <c:pt idx="294">
                  <c:v>368.46846875</c:v>
                </c:pt>
                <c:pt idx="295">
                  <c:v>369.77100000000002</c:v>
                </c:pt>
                <c:pt idx="296">
                  <c:v>367.65790625</c:v>
                </c:pt>
                <c:pt idx="297">
                  <c:v>368.56509375000002</c:v>
                </c:pt>
                <c:pt idx="298">
                  <c:v>364.77831250000003</c:v>
                </c:pt>
                <c:pt idx="299">
                  <c:v>363.09937500000001</c:v>
                </c:pt>
                <c:pt idx="300">
                  <c:v>364.90146874999999</c:v>
                </c:pt>
                <c:pt idx="301">
                  <c:v>370.0993125</c:v>
                </c:pt>
                <c:pt idx="302">
                  <c:v>364.30259375000003</c:v>
                </c:pt>
                <c:pt idx="303">
                  <c:v>365.31771874999998</c:v>
                </c:pt>
                <c:pt idx="304">
                  <c:v>368.38321875000003</c:v>
                </c:pt>
                <c:pt idx="305">
                  <c:v>371.89515625000001</c:v>
                </c:pt>
                <c:pt idx="306">
                  <c:v>365.92684374999999</c:v>
                </c:pt>
                <c:pt idx="307">
                  <c:v>361.15896874999999</c:v>
                </c:pt>
                <c:pt idx="308">
                  <c:v>366.02581249999997</c:v>
                </c:pt>
                <c:pt idx="309">
                  <c:v>362.68475000000001</c:v>
                </c:pt>
                <c:pt idx="310">
                  <c:v>363.63665624999999</c:v>
                </c:pt>
                <c:pt idx="311">
                  <c:v>371.66121874999999</c:v>
                </c:pt>
                <c:pt idx="312">
                  <c:v>371.73409375</c:v>
                </c:pt>
                <c:pt idx="313">
                  <c:v>369.46915625000003</c:v>
                </c:pt>
                <c:pt idx="314">
                  <c:v>369.31421875000001</c:v>
                </c:pt>
                <c:pt idx="315">
                  <c:v>368.96068750000001</c:v>
                </c:pt>
                <c:pt idx="316">
                  <c:v>366.10721875000002</c:v>
                </c:pt>
                <c:pt idx="317">
                  <c:v>363.25031250000001</c:v>
                </c:pt>
                <c:pt idx="318">
                  <c:v>358.42162500000001</c:v>
                </c:pt>
                <c:pt idx="319">
                  <c:v>358.1615625</c:v>
                </c:pt>
                <c:pt idx="320">
                  <c:v>360.07140625</c:v>
                </c:pt>
                <c:pt idx="321">
                  <c:v>357.29765624999999</c:v>
                </c:pt>
                <c:pt idx="322">
                  <c:v>359.20240625000002</c:v>
                </c:pt>
                <c:pt idx="323">
                  <c:v>352.44646875000001</c:v>
                </c:pt>
                <c:pt idx="324">
                  <c:v>355.07018749999997</c:v>
                </c:pt>
                <c:pt idx="325">
                  <c:v>360.58253124999999</c:v>
                </c:pt>
                <c:pt idx="326">
                  <c:v>361.91256249999998</c:v>
                </c:pt>
                <c:pt idx="327">
                  <c:v>359.43884374999999</c:v>
                </c:pt>
                <c:pt idx="328">
                  <c:v>374.87912499999999</c:v>
                </c:pt>
                <c:pt idx="329">
                  <c:v>358.30378124999999</c:v>
                </c:pt>
                <c:pt idx="330">
                  <c:v>17.293470703124999</c:v>
                </c:pt>
                <c:pt idx="331">
                  <c:v>-1593.0952500000001</c:v>
                </c:pt>
                <c:pt idx="332">
                  <c:v>-4135.2922500000004</c:v>
                </c:pt>
                <c:pt idx="333">
                  <c:v>-7519.4014999999999</c:v>
                </c:pt>
                <c:pt idx="334">
                  <c:v>-9941.7759999999998</c:v>
                </c:pt>
                <c:pt idx="335">
                  <c:v>-13354.907999999999</c:v>
                </c:pt>
                <c:pt idx="336">
                  <c:v>-18739.718000000001</c:v>
                </c:pt>
                <c:pt idx="337">
                  <c:v>-25290.135999999999</c:v>
                </c:pt>
                <c:pt idx="338">
                  <c:v>-33627.987999999998</c:v>
                </c:pt>
                <c:pt idx="339">
                  <c:v>-40610.332000000002</c:v>
                </c:pt>
                <c:pt idx="340">
                  <c:v>-46022.86</c:v>
                </c:pt>
                <c:pt idx="341">
                  <c:v>-49875.28</c:v>
                </c:pt>
                <c:pt idx="342">
                  <c:v>-50128.296000000002</c:v>
                </c:pt>
                <c:pt idx="343">
                  <c:v>-50129.656000000003</c:v>
                </c:pt>
                <c:pt idx="344">
                  <c:v>-50131.932000000001</c:v>
                </c:pt>
                <c:pt idx="345">
                  <c:v>-50134.267999999996</c:v>
                </c:pt>
                <c:pt idx="346">
                  <c:v>-50127.756000000001</c:v>
                </c:pt>
                <c:pt idx="347">
                  <c:v>-50129.72</c:v>
                </c:pt>
                <c:pt idx="348">
                  <c:v>-50143.767999999996</c:v>
                </c:pt>
                <c:pt idx="349">
                  <c:v>-50140.06</c:v>
                </c:pt>
                <c:pt idx="350">
                  <c:v>-50135.156000000003</c:v>
                </c:pt>
                <c:pt idx="351">
                  <c:v>-50141.644</c:v>
                </c:pt>
                <c:pt idx="352">
                  <c:v>-50122.904000000002</c:v>
                </c:pt>
                <c:pt idx="353">
                  <c:v>-50147.131999999998</c:v>
                </c:pt>
                <c:pt idx="354">
                  <c:v>-50148.336000000003</c:v>
                </c:pt>
                <c:pt idx="355">
                  <c:v>-50152.444000000003</c:v>
                </c:pt>
                <c:pt idx="356">
                  <c:v>-50131.292000000001</c:v>
                </c:pt>
                <c:pt idx="357">
                  <c:v>-50146.252</c:v>
                </c:pt>
                <c:pt idx="358">
                  <c:v>-50143.46</c:v>
                </c:pt>
                <c:pt idx="359">
                  <c:v>-50132.843999999997</c:v>
                </c:pt>
                <c:pt idx="360">
                  <c:v>-50127.743999999999</c:v>
                </c:pt>
                <c:pt idx="361">
                  <c:v>-50118.464</c:v>
                </c:pt>
                <c:pt idx="362">
                  <c:v>-50115.148000000001</c:v>
                </c:pt>
                <c:pt idx="363">
                  <c:v>-50118.527999999998</c:v>
                </c:pt>
                <c:pt idx="364">
                  <c:v>-50112.703999999998</c:v>
                </c:pt>
                <c:pt idx="365">
                  <c:v>-50131.732000000004</c:v>
                </c:pt>
                <c:pt idx="366">
                  <c:v>-44856.915999999997</c:v>
                </c:pt>
                <c:pt idx="367">
                  <c:v>-42882.771999999997</c:v>
                </c:pt>
                <c:pt idx="368">
                  <c:v>-49275.364000000001</c:v>
                </c:pt>
                <c:pt idx="369">
                  <c:v>-50048.372000000003</c:v>
                </c:pt>
                <c:pt idx="370">
                  <c:v>-49039.131999999998</c:v>
                </c:pt>
                <c:pt idx="371">
                  <c:v>-50282.792000000001</c:v>
                </c:pt>
                <c:pt idx="372">
                  <c:v>-50146.1</c:v>
                </c:pt>
                <c:pt idx="373">
                  <c:v>-50134.22</c:v>
                </c:pt>
                <c:pt idx="374">
                  <c:v>-50146.656000000003</c:v>
                </c:pt>
                <c:pt idx="375">
                  <c:v>-50127.3</c:v>
                </c:pt>
                <c:pt idx="376">
                  <c:v>-50134.235999999997</c:v>
                </c:pt>
                <c:pt idx="377">
                  <c:v>-50140.648000000001</c:v>
                </c:pt>
                <c:pt idx="378">
                  <c:v>-50126.332000000002</c:v>
                </c:pt>
                <c:pt idx="379">
                  <c:v>-50113.707999999999</c:v>
                </c:pt>
                <c:pt idx="380">
                  <c:v>-50139.552000000003</c:v>
                </c:pt>
                <c:pt idx="381">
                  <c:v>-50137.544000000002</c:v>
                </c:pt>
                <c:pt idx="382">
                  <c:v>-50135.307999999997</c:v>
                </c:pt>
                <c:pt idx="383">
                  <c:v>-50103.62</c:v>
                </c:pt>
                <c:pt idx="384">
                  <c:v>-50095.911999999997</c:v>
                </c:pt>
                <c:pt idx="385">
                  <c:v>-50097.976000000002</c:v>
                </c:pt>
                <c:pt idx="386">
                  <c:v>-50091.803999999996</c:v>
                </c:pt>
                <c:pt idx="387">
                  <c:v>-50094.531999999999</c:v>
                </c:pt>
                <c:pt idx="388">
                  <c:v>-50095.7</c:v>
                </c:pt>
                <c:pt idx="389">
                  <c:v>-50098.296000000002</c:v>
                </c:pt>
                <c:pt idx="390">
                  <c:v>-50113.292000000001</c:v>
                </c:pt>
                <c:pt idx="391">
                  <c:v>-50107.196000000004</c:v>
                </c:pt>
                <c:pt idx="392">
                  <c:v>-49212.9</c:v>
                </c:pt>
                <c:pt idx="393">
                  <c:v>-39157.103999999999</c:v>
                </c:pt>
                <c:pt idx="394">
                  <c:v>-26913.326000000001</c:v>
                </c:pt>
                <c:pt idx="395">
                  <c:v>-16241.656999999999</c:v>
                </c:pt>
                <c:pt idx="396">
                  <c:v>-7854.6094999999996</c:v>
                </c:pt>
                <c:pt idx="397">
                  <c:v>-2690.6550000000002</c:v>
                </c:pt>
                <c:pt idx="398">
                  <c:v>-445.8060625</c:v>
                </c:pt>
                <c:pt idx="399">
                  <c:v>395.88421875</c:v>
                </c:pt>
                <c:pt idx="400">
                  <c:v>509.73790624999998</c:v>
                </c:pt>
                <c:pt idx="401">
                  <c:v>380.50059375000001</c:v>
                </c:pt>
                <c:pt idx="402">
                  <c:v>360.55709374999998</c:v>
                </c:pt>
                <c:pt idx="403">
                  <c:v>360.27581249999997</c:v>
                </c:pt>
                <c:pt idx="404">
                  <c:v>353.92253125000002</c:v>
                </c:pt>
                <c:pt idx="405">
                  <c:v>355.45671874999999</c:v>
                </c:pt>
                <c:pt idx="406">
                  <c:v>357.01765625000002</c:v>
                </c:pt>
                <c:pt idx="407">
                  <c:v>355.67153124999999</c:v>
                </c:pt>
                <c:pt idx="408">
                  <c:v>363.78615624999998</c:v>
                </c:pt>
                <c:pt idx="409">
                  <c:v>365.29446875000002</c:v>
                </c:pt>
                <c:pt idx="410">
                  <c:v>360.561375</c:v>
                </c:pt>
                <c:pt idx="411">
                  <c:v>359.62212499999998</c:v>
                </c:pt>
                <c:pt idx="412">
                  <c:v>352.71606250000002</c:v>
                </c:pt>
                <c:pt idx="413">
                  <c:v>350.89262500000001</c:v>
                </c:pt>
                <c:pt idx="414">
                  <c:v>353.44228125000001</c:v>
                </c:pt>
                <c:pt idx="415">
                  <c:v>357.93037500000003</c:v>
                </c:pt>
                <c:pt idx="416">
                  <c:v>355.23240625</c:v>
                </c:pt>
                <c:pt idx="417">
                  <c:v>358.06303124999999</c:v>
                </c:pt>
                <c:pt idx="418">
                  <c:v>360.41728124999997</c:v>
                </c:pt>
                <c:pt idx="419">
                  <c:v>367.51743750000003</c:v>
                </c:pt>
                <c:pt idx="420">
                  <c:v>373.68181249999998</c:v>
                </c:pt>
                <c:pt idx="421">
                  <c:v>363.91306250000002</c:v>
                </c:pt>
                <c:pt idx="422">
                  <c:v>367.65887500000002</c:v>
                </c:pt>
                <c:pt idx="423">
                  <c:v>371.72862500000002</c:v>
                </c:pt>
                <c:pt idx="424">
                  <c:v>369.04431249999999</c:v>
                </c:pt>
                <c:pt idx="425">
                  <c:v>365.42984374999997</c:v>
                </c:pt>
                <c:pt idx="426">
                  <c:v>362.15590624999999</c:v>
                </c:pt>
                <c:pt idx="427">
                  <c:v>362.08640624999998</c:v>
                </c:pt>
                <c:pt idx="428">
                  <c:v>361.74990624999998</c:v>
                </c:pt>
                <c:pt idx="429">
                  <c:v>364.91109375000002</c:v>
                </c:pt>
                <c:pt idx="430">
                  <c:v>367.43368750000002</c:v>
                </c:pt>
                <c:pt idx="431">
                  <c:v>368.49374999999998</c:v>
                </c:pt>
                <c:pt idx="432">
                  <c:v>375.70103125000003</c:v>
                </c:pt>
                <c:pt idx="433">
                  <c:v>374.24393750000002</c:v>
                </c:pt>
                <c:pt idx="434">
                  <c:v>370.49056250000001</c:v>
                </c:pt>
                <c:pt idx="435">
                  <c:v>371.10987499999999</c:v>
                </c:pt>
                <c:pt idx="436">
                  <c:v>369.90953124999999</c:v>
                </c:pt>
                <c:pt idx="437">
                  <c:v>367.18431249999998</c:v>
                </c:pt>
                <c:pt idx="438">
                  <c:v>365.73053125000001</c:v>
                </c:pt>
                <c:pt idx="439">
                  <c:v>369.40678124999999</c:v>
                </c:pt>
                <c:pt idx="440">
                  <c:v>372.44946874999999</c:v>
                </c:pt>
                <c:pt idx="441">
                  <c:v>379.717625</c:v>
                </c:pt>
                <c:pt idx="442">
                  <c:v>373.54750000000001</c:v>
                </c:pt>
                <c:pt idx="443">
                  <c:v>374.0451875</c:v>
                </c:pt>
                <c:pt idx="444">
                  <c:v>371.5136875</c:v>
                </c:pt>
                <c:pt idx="445">
                  <c:v>367.08428125</c:v>
                </c:pt>
                <c:pt idx="446">
                  <c:v>367.8010625</c:v>
                </c:pt>
                <c:pt idx="447">
                  <c:v>369.42362500000002</c:v>
                </c:pt>
                <c:pt idx="448">
                  <c:v>367.37284375000002</c:v>
                </c:pt>
                <c:pt idx="449">
                  <c:v>363.82474999999999</c:v>
                </c:pt>
                <c:pt idx="450">
                  <c:v>366.31009375000002</c:v>
                </c:pt>
                <c:pt idx="451">
                  <c:v>367.77031249999999</c:v>
                </c:pt>
                <c:pt idx="452">
                  <c:v>364.22046875000001</c:v>
                </c:pt>
                <c:pt idx="453">
                  <c:v>364.10325</c:v>
                </c:pt>
                <c:pt idx="454">
                  <c:v>364.29159375</c:v>
                </c:pt>
                <c:pt idx="455">
                  <c:v>368.47253124999997</c:v>
                </c:pt>
                <c:pt idx="456">
                  <c:v>364.99406249999998</c:v>
                </c:pt>
                <c:pt idx="457">
                  <c:v>360.64140624999999</c:v>
                </c:pt>
                <c:pt idx="458">
                  <c:v>359.72084374999997</c:v>
                </c:pt>
                <c:pt idx="459">
                  <c:v>358.58671874999999</c:v>
                </c:pt>
                <c:pt idx="460">
                  <c:v>360.34550000000002</c:v>
                </c:pt>
                <c:pt idx="461">
                  <c:v>354.43662499999999</c:v>
                </c:pt>
                <c:pt idx="462">
                  <c:v>352.219875</c:v>
                </c:pt>
                <c:pt idx="463">
                  <c:v>346.48265624999999</c:v>
                </c:pt>
                <c:pt idx="464">
                  <c:v>349.33828125000002</c:v>
                </c:pt>
                <c:pt idx="465">
                  <c:v>349.66165625000002</c:v>
                </c:pt>
                <c:pt idx="466">
                  <c:v>358.48356250000001</c:v>
                </c:pt>
                <c:pt idx="467">
                  <c:v>367.04093749999998</c:v>
                </c:pt>
                <c:pt idx="468">
                  <c:v>367.70240625000002</c:v>
                </c:pt>
                <c:pt idx="469">
                  <c:v>367.59946875000003</c:v>
                </c:pt>
                <c:pt idx="470">
                  <c:v>359.56746874999999</c:v>
                </c:pt>
                <c:pt idx="471">
                  <c:v>356.6029375</c:v>
                </c:pt>
                <c:pt idx="472">
                  <c:v>378.48137500000001</c:v>
                </c:pt>
                <c:pt idx="473">
                  <c:v>359.10531250000003</c:v>
                </c:pt>
                <c:pt idx="474">
                  <c:v>-163.169765625</c:v>
                </c:pt>
                <c:pt idx="475">
                  <c:v>-2830.3359999999998</c:v>
                </c:pt>
                <c:pt idx="476">
                  <c:v>-7675.0659999999998</c:v>
                </c:pt>
                <c:pt idx="477">
                  <c:v>-15157.913</c:v>
                </c:pt>
                <c:pt idx="478">
                  <c:v>-24435.436000000002</c:v>
                </c:pt>
                <c:pt idx="479">
                  <c:v>-34597.088000000003</c:v>
                </c:pt>
                <c:pt idx="480">
                  <c:v>-46906.648000000001</c:v>
                </c:pt>
                <c:pt idx="481">
                  <c:v>-50136.66</c:v>
                </c:pt>
                <c:pt idx="482">
                  <c:v>-50129.148000000001</c:v>
                </c:pt>
                <c:pt idx="483">
                  <c:v>-50119.199999999997</c:v>
                </c:pt>
                <c:pt idx="484">
                  <c:v>-50111.584000000003</c:v>
                </c:pt>
                <c:pt idx="485">
                  <c:v>-50114.703999999998</c:v>
                </c:pt>
                <c:pt idx="486">
                  <c:v>-50124.224000000002</c:v>
                </c:pt>
                <c:pt idx="487">
                  <c:v>-50125</c:v>
                </c:pt>
                <c:pt idx="488">
                  <c:v>-50116.455999999998</c:v>
                </c:pt>
                <c:pt idx="489">
                  <c:v>-50129.351999999999</c:v>
                </c:pt>
                <c:pt idx="490">
                  <c:v>-50121.196000000004</c:v>
                </c:pt>
                <c:pt idx="491">
                  <c:v>-50119.92</c:v>
                </c:pt>
                <c:pt idx="492">
                  <c:v>-50119.464</c:v>
                </c:pt>
                <c:pt idx="493">
                  <c:v>-50122.372000000003</c:v>
                </c:pt>
                <c:pt idx="494">
                  <c:v>-50118.62</c:v>
                </c:pt>
                <c:pt idx="495">
                  <c:v>-50129.624000000003</c:v>
                </c:pt>
                <c:pt idx="496">
                  <c:v>-50110.716</c:v>
                </c:pt>
                <c:pt idx="497">
                  <c:v>-50096.616000000002</c:v>
                </c:pt>
                <c:pt idx="498">
                  <c:v>-50112.347999999998</c:v>
                </c:pt>
                <c:pt idx="499">
                  <c:v>-50128.408000000003</c:v>
                </c:pt>
                <c:pt idx="500">
                  <c:v>-50134.175999999999</c:v>
                </c:pt>
                <c:pt idx="501">
                  <c:v>-50131.987999999998</c:v>
                </c:pt>
                <c:pt idx="502">
                  <c:v>-50135.235999999997</c:v>
                </c:pt>
                <c:pt idx="503">
                  <c:v>-50109.156000000003</c:v>
                </c:pt>
                <c:pt idx="504">
                  <c:v>-50103.26</c:v>
                </c:pt>
                <c:pt idx="505">
                  <c:v>-50118.415999999997</c:v>
                </c:pt>
                <c:pt idx="506">
                  <c:v>-50109.9</c:v>
                </c:pt>
                <c:pt idx="507">
                  <c:v>-50106.036</c:v>
                </c:pt>
                <c:pt idx="508">
                  <c:v>-50121.031999999999</c:v>
                </c:pt>
                <c:pt idx="509">
                  <c:v>-50130.66</c:v>
                </c:pt>
                <c:pt idx="510">
                  <c:v>-50128.108</c:v>
                </c:pt>
                <c:pt idx="511">
                  <c:v>-50112.743999999999</c:v>
                </c:pt>
                <c:pt idx="512">
                  <c:v>-50128.055999999997</c:v>
                </c:pt>
                <c:pt idx="513">
                  <c:v>-55094.576000000001</c:v>
                </c:pt>
                <c:pt idx="514">
                  <c:v>-125766.064</c:v>
                </c:pt>
                <c:pt idx="515">
                  <c:v>-148256.88</c:v>
                </c:pt>
                <c:pt idx="516">
                  <c:v>-149728.67199999999</c:v>
                </c:pt>
                <c:pt idx="517">
                  <c:v>-150431.136</c:v>
                </c:pt>
                <c:pt idx="518">
                  <c:v>-150413.424</c:v>
                </c:pt>
                <c:pt idx="519">
                  <c:v>-150541.80799999999</c:v>
                </c:pt>
                <c:pt idx="520">
                  <c:v>-150577.568</c:v>
                </c:pt>
                <c:pt idx="521">
                  <c:v>-150547.584</c:v>
                </c:pt>
                <c:pt idx="522">
                  <c:v>-150505.28</c:v>
                </c:pt>
                <c:pt idx="523">
                  <c:v>-150489.20000000001</c:v>
                </c:pt>
                <c:pt idx="524">
                  <c:v>-150457.21599999999</c:v>
                </c:pt>
                <c:pt idx="525">
                  <c:v>-150394.49600000001</c:v>
                </c:pt>
                <c:pt idx="526">
                  <c:v>-150163.92000000001</c:v>
                </c:pt>
                <c:pt idx="527">
                  <c:v>-148828.848</c:v>
                </c:pt>
                <c:pt idx="528">
                  <c:v>-146807.584</c:v>
                </c:pt>
                <c:pt idx="529">
                  <c:v>-143707.424</c:v>
                </c:pt>
                <c:pt idx="530">
                  <c:v>-139696.016</c:v>
                </c:pt>
                <c:pt idx="531">
                  <c:v>-131720.46400000001</c:v>
                </c:pt>
                <c:pt idx="532">
                  <c:v>-118772.89599999999</c:v>
                </c:pt>
                <c:pt idx="533">
                  <c:v>-104843.448</c:v>
                </c:pt>
                <c:pt idx="534">
                  <c:v>-90217.703999999998</c:v>
                </c:pt>
                <c:pt idx="535">
                  <c:v>-75309.448000000004</c:v>
                </c:pt>
                <c:pt idx="536">
                  <c:v>-60291.06</c:v>
                </c:pt>
                <c:pt idx="537">
                  <c:v>-45311.675999999999</c:v>
                </c:pt>
                <c:pt idx="538">
                  <c:v>-30789.83</c:v>
                </c:pt>
                <c:pt idx="539">
                  <c:v>-17906.056</c:v>
                </c:pt>
                <c:pt idx="540">
                  <c:v>-8064.4530000000004</c:v>
                </c:pt>
                <c:pt idx="541">
                  <c:v>-2684.674</c:v>
                </c:pt>
                <c:pt idx="542">
                  <c:v>-378.91128125</c:v>
                </c:pt>
                <c:pt idx="543">
                  <c:v>418.20303124999998</c:v>
                </c:pt>
                <c:pt idx="544">
                  <c:v>518.07637499999998</c:v>
                </c:pt>
                <c:pt idx="545">
                  <c:v>375.85328125000001</c:v>
                </c:pt>
                <c:pt idx="546">
                  <c:v>360.21768750000001</c:v>
                </c:pt>
                <c:pt idx="547">
                  <c:v>350.11387500000001</c:v>
                </c:pt>
                <c:pt idx="548">
                  <c:v>341.98665625000001</c:v>
                </c:pt>
                <c:pt idx="549">
                  <c:v>349.7165</c:v>
                </c:pt>
                <c:pt idx="550">
                  <c:v>353.30359375</c:v>
                </c:pt>
                <c:pt idx="551">
                  <c:v>350.28100000000001</c:v>
                </c:pt>
                <c:pt idx="552">
                  <c:v>355.19371875000002</c:v>
                </c:pt>
                <c:pt idx="553">
                  <c:v>354.67634375</c:v>
                </c:pt>
                <c:pt idx="554">
                  <c:v>355.29778125000001</c:v>
                </c:pt>
                <c:pt idx="555">
                  <c:v>362.52937500000002</c:v>
                </c:pt>
                <c:pt idx="556">
                  <c:v>366.29218750000001</c:v>
                </c:pt>
                <c:pt idx="557">
                  <c:v>363.21209375000001</c:v>
                </c:pt>
                <c:pt idx="558">
                  <c:v>364.0583125</c:v>
                </c:pt>
                <c:pt idx="559">
                  <c:v>365.22496875000002</c:v>
                </c:pt>
                <c:pt idx="560">
                  <c:v>363.3694375</c:v>
                </c:pt>
                <c:pt idx="561">
                  <c:v>362.33853125000002</c:v>
                </c:pt>
                <c:pt idx="562">
                  <c:v>363.29959374999999</c:v>
                </c:pt>
                <c:pt idx="563">
                  <c:v>355.63628125000002</c:v>
                </c:pt>
                <c:pt idx="564">
                  <c:v>349.07040625000002</c:v>
                </c:pt>
                <c:pt idx="565">
                  <c:v>350.47034374999998</c:v>
                </c:pt>
                <c:pt idx="566">
                  <c:v>354.11684374999999</c:v>
                </c:pt>
                <c:pt idx="567">
                  <c:v>354.88956250000001</c:v>
                </c:pt>
                <c:pt idx="568">
                  <c:v>353.55765624999998</c:v>
                </c:pt>
                <c:pt idx="569">
                  <c:v>356.61384375</c:v>
                </c:pt>
                <c:pt idx="570">
                  <c:v>359.6531875</c:v>
                </c:pt>
                <c:pt idx="571">
                  <c:v>356.16234374999999</c:v>
                </c:pt>
                <c:pt idx="572">
                  <c:v>357.39156250000002</c:v>
                </c:pt>
                <c:pt idx="573">
                  <c:v>360.43912499999999</c:v>
                </c:pt>
                <c:pt idx="574">
                  <c:v>360.03584375000003</c:v>
                </c:pt>
                <c:pt idx="575">
                  <c:v>359.81337500000001</c:v>
                </c:pt>
                <c:pt idx="576">
                  <c:v>363.280125</c:v>
                </c:pt>
                <c:pt idx="577">
                  <c:v>366.84678124999999</c:v>
                </c:pt>
                <c:pt idx="578">
                  <c:v>365.04118749999998</c:v>
                </c:pt>
                <c:pt idx="579">
                  <c:v>366.58800000000002</c:v>
                </c:pt>
                <c:pt idx="580">
                  <c:v>368.17946875000001</c:v>
                </c:pt>
                <c:pt idx="581">
                  <c:v>368.67265624999999</c:v>
                </c:pt>
                <c:pt idx="582">
                  <c:v>365.98950000000002</c:v>
                </c:pt>
                <c:pt idx="583">
                  <c:v>367.45018750000003</c:v>
                </c:pt>
                <c:pt idx="584">
                  <c:v>369.61965624999999</c:v>
                </c:pt>
                <c:pt idx="585">
                  <c:v>370.00846875000002</c:v>
                </c:pt>
                <c:pt idx="586">
                  <c:v>369.67940625</c:v>
                </c:pt>
                <c:pt idx="587">
                  <c:v>369.65018750000002</c:v>
                </c:pt>
                <c:pt idx="588">
                  <c:v>369.28625</c:v>
                </c:pt>
                <c:pt idx="589">
                  <c:v>372.61081250000001</c:v>
                </c:pt>
                <c:pt idx="590">
                  <c:v>369.40309374999998</c:v>
                </c:pt>
                <c:pt idx="591">
                  <c:v>370.32893749999999</c:v>
                </c:pt>
                <c:pt idx="592">
                  <c:v>371.43878124999998</c:v>
                </c:pt>
                <c:pt idx="593">
                  <c:v>371.41659375</c:v>
                </c:pt>
                <c:pt idx="594">
                  <c:v>371.17415625000001</c:v>
                </c:pt>
                <c:pt idx="595">
                  <c:v>368.31774999999999</c:v>
                </c:pt>
                <c:pt idx="596">
                  <c:v>371.71137499999998</c:v>
                </c:pt>
                <c:pt idx="597">
                  <c:v>372.76887499999998</c:v>
                </c:pt>
                <c:pt idx="598">
                  <c:v>367.23378124999999</c:v>
                </c:pt>
                <c:pt idx="599">
                  <c:v>375.26265625000002</c:v>
                </c:pt>
                <c:pt idx="600">
                  <c:v>374.00896875000001</c:v>
                </c:pt>
                <c:pt idx="601">
                  <c:v>373.26262500000001</c:v>
                </c:pt>
                <c:pt idx="602">
                  <c:v>373.73899999999998</c:v>
                </c:pt>
                <c:pt idx="603">
                  <c:v>372.87912499999999</c:v>
                </c:pt>
                <c:pt idx="604">
                  <c:v>370.6364375</c:v>
                </c:pt>
                <c:pt idx="605">
                  <c:v>370.78100000000001</c:v>
                </c:pt>
                <c:pt idx="606">
                  <c:v>370.47743750000001</c:v>
                </c:pt>
                <c:pt idx="607">
                  <c:v>363.30765624999998</c:v>
                </c:pt>
                <c:pt idx="608">
                  <c:v>362.51137499999999</c:v>
                </c:pt>
                <c:pt idx="609">
                  <c:v>358.50740624999997</c:v>
                </c:pt>
                <c:pt idx="610">
                  <c:v>360.80221875000001</c:v>
                </c:pt>
                <c:pt idx="611">
                  <c:v>356.16287499999999</c:v>
                </c:pt>
                <c:pt idx="612">
                  <c:v>354.49631249999999</c:v>
                </c:pt>
                <c:pt idx="613">
                  <c:v>353.376375</c:v>
                </c:pt>
                <c:pt idx="614">
                  <c:v>347.93353124999999</c:v>
                </c:pt>
                <c:pt idx="615">
                  <c:v>353.70371875000001</c:v>
                </c:pt>
                <c:pt idx="616">
                  <c:v>351.93343750000003</c:v>
                </c:pt>
                <c:pt idx="617">
                  <c:v>352.91571875</c:v>
                </c:pt>
                <c:pt idx="618">
                  <c:v>2.1166755371093799</c:v>
                </c:pt>
                <c:pt idx="619">
                  <c:v>-2887.8877499999999</c:v>
                </c:pt>
                <c:pt idx="620">
                  <c:v>-7546.4120000000003</c:v>
                </c:pt>
                <c:pt idx="621">
                  <c:v>-15023.121999999999</c:v>
                </c:pt>
                <c:pt idx="622">
                  <c:v>-24406.702000000001</c:v>
                </c:pt>
                <c:pt idx="623">
                  <c:v>-34212.232000000004</c:v>
                </c:pt>
                <c:pt idx="624">
                  <c:v>-44384.387999999999</c:v>
                </c:pt>
                <c:pt idx="625">
                  <c:v>-59793.167999999998</c:v>
                </c:pt>
                <c:pt idx="626">
                  <c:v>-81511.432000000001</c:v>
                </c:pt>
                <c:pt idx="627">
                  <c:v>-98289.784</c:v>
                </c:pt>
                <c:pt idx="628">
                  <c:v>-112198.38400000001</c:v>
                </c:pt>
                <c:pt idx="629">
                  <c:v>-124409.048</c:v>
                </c:pt>
                <c:pt idx="630">
                  <c:v>-132547.35999999999</c:v>
                </c:pt>
                <c:pt idx="631">
                  <c:v>-136892.35200000001</c:v>
                </c:pt>
                <c:pt idx="632">
                  <c:v>-139368.432</c:v>
                </c:pt>
                <c:pt idx="633">
                  <c:v>-140946.25599999999</c:v>
                </c:pt>
                <c:pt idx="634">
                  <c:v>-142669.408</c:v>
                </c:pt>
                <c:pt idx="635">
                  <c:v>-143656.736</c:v>
                </c:pt>
                <c:pt idx="636">
                  <c:v>-144290.35200000001</c:v>
                </c:pt>
                <c:pt idx="637">
                  <c:v>-144287.96799999999</c:v>
                </c:pt>
                <c:pt idx="638">
                  <c:v>-144545.51999999999</c:v>
                </c:pt>
                <c:pt idx="639">
                  <c:v>-144509.34400000001</c:v>
                </c:pt>
                <c:pt idx="640">
                  <c:v>-144400.06400000001</c:v>
                </c:pt>
                <c:pt idx="641">
                  <c:v>-143823.31200000001</c:v>
                </c:pt>
                <c:pt idx="642">
                  <c:v>-143583.18400000001</c:v>
                </c:pt>
                <c:pt idx="643">
                  <c:v>-143678.35200000001</c:v>
                </c:pt>
                <c:pt idx="644">
                  <c:v>-143864.92800000001</c:v>
                </c:pt>
                <c:pt idx="645">
                  <c:v>-143750.09599999999</c:v>
                </c:pt>
                <c:pt idx="646">
                  <c:v>-143399.152</c:v>
                </c:pt>
                <c:pt idx="647">
                  <c:v>-143071.408</c:v>
                </c:pt>
                <c:pt idx="648">
                  <c:v>-142871.024</c:v>
                </c:pt>
                <c:pt idx="649">
                  <c:v>-142774.96</c:v>
                </c:pt>
                <c:pt idx="650">
                  <c:v>-142884.92800000001</c:v>
                </c:pt>
                <c:pt idx="651">
                  <c:v>-142950.76800000001</c:v>
                </c:pt>
                <c:pt idx="652">
                  <c:v>-142878.272</c:v>
                </c:pt>
                <c:pt idx="653">
                  <c:v>-142993.90400000001</c:v>
                </c:pt>
                <c:pt idx="654">
                  <c:v>-143185.84</c:v>
                </c:pt>
                <c:pt idx="655">
                  <c:v>-143096.38399999999</c:v>
                </c:pt>
                <c:pt idx="656">
                  <c:v>-144586.22399999999</c:v>
                </c:pt>
                <c:pt idx="657">
                  <c:v>-143899.96799999999</c:v>
                </c:pt>
                <c:pt idx="658">
                  <c:v>-144742.32</c:v>
                </c:pt>
                <c:pt idx="659">
                  <c:v>-145676.20800000001</c:v>
                </c:pt>
                <c:pt idx="660">
                  <c:v>-146070.592</c:v>
                </c:pt>
                <c:pt idx="661">
                  <c:v>-147425.80799999999</c:v>
                </c:pt>
                <c:pt idx="662">
                  <c:v>-149419.21599999999</c:v>
                </c:pt>
                <c:pt idx="663">
                  <c:v>-149680.17600000001</c:v>
                </c:pt>
                <c:pt idx="664">
                  <c:v>-148823.64799999999</c:v>
                </c:pt>
                <c:pt idx="665">
                  <c:v>-142581.10399999999</c:v>
                </c:pt>
                <c:pt idx="666">
                  <c:v>-132522.84</c:v>
                </c:pt>
                <c:pt idx="667">
                  <c:v>-144819.64799999999</c:v>
                </c:pt>
                <c:pt idx="668">
                  <c:v>-121081.696</c:v>
                </c:pt>
                <c:pt idx="669">
                  <c:v>-98618.872000000003</c:v>
                </c:pt>
                <c:pt idx="670">
                  <c:v>-85588.607999999993</c:v>
                </c:pt>
                <c:pt idx="671">
                  <c:v>-90696.784</c:v>
                </c:pt>
                <c:pt idx="672">
                  <c:v>-96200.535999999993</c:v>
                </c:pt>
                <c:pt idx="673">
                  <c:v>-113589.24800000001</c:v>
                </c:pt>
                <c:pt idx="674">
                  <c:v>-130507.61599999999</c:v>
                </c:pt>
                <c:pt idx="675">
                  <c:v>-118152.016</c:v>
                </c:pt>
                <c:pt idx="676">
                  <c:v>-105452.16800000001</c:v>
                </c:pt>
                <c:pt idx="677">
                  <c:v>-93910.495999999999</c:v>
                </c:pt>
                <c:pt idx="678">
                  <c:v>-79059.111999999994</c:v>
                </c:pt>
                <c:pt idx="679">
                  <c:v>-64746.048000000003</c:v>
                </c:pt>
                <c:pt idx="680">
                  <c:v>-51114.063999999998</c:v>
                </c:pt>
                <c:pt idx="681">
                  <c:v>-37337.54</c:v>
                </c:pt>
                <c:pt idx="682">
                  <c:v>-24611.227999999999</c:v>
                </c:pt>
                <c:pt idx="683">
                  <c:v>-13819.369000000001</c:v>
                </c:pt>
                <c:pt idx="684">
                  <c:v>-5872.0865000000003</c:v>
                </c:pt>
                <c:pt idx="685">
                  <c:v>-1750.947625</c:v>
                </c:pt>
                <c:pt idx="686">
                  <c:v>2.5550468749999999</c:v>
                </c:pt>
                <c:pt idx="687">
                  <c:v>449.27949999999998</c:v>
                </c:pt>
                <c:pt idx="688">
                  <c:v>480.02253124999999</c:v>
                </c:pt>
                <c:pt idx="689">
                  <c:v>366.91184375</c:v>
                </c:pt>
                <c:pt idx="690">
                  <c:v>352.86487499999998</c:v>
                </c:pt>
                <c:pt idx="691">
                  <c:v>355.7806875</c:v>
                </c:pt>
                <c:pt idx="692">
                  <c:v>356.04700000000003</c:v>
                </c:pt>
                <c:pt idx="693">
                  <c:v>358.60149999999999</c:v>
                </c:pt>
                <c:pt idx="694">
                  <c:v>356.46234375</c:v>
                </c:pt>
                <c:pt idx="695">
                  <c:v>359.29681249999999</c:v>
                </c:pt>
                <c:pt idx="696">
                  <c:v>363.3060625</c:v>
                </c:pt>
                <c:pt idx="697">
                  <c:v>362.79050000000001</c:v>
                </c:pt>
                <c:pt idx="698">
                  <c:v>366.55675000000002</c:v>
                </c:pt>
                <c:pt idx="699">
                  <c:v>368.61853124999999</c:v>
                </c:pt>
                <c:pt idx="700">
                  <c:v>370.72949999999997</c:v>
                </c:pt>
                <c:pt idx="701">
                  <c:v>371.10709374999999</c:v>
                </c:pt>
                <c:pt idx="702">
                  <c:v>367.72643749999997</c:v>
                </c:pt>
                <c:pt idx="703">
                  <c:v>365.67281250000002</c:v>
                </c:pt>
                <c:pt idx="704">
                  <c:v>366.72634375000001</c:v>
                </c:pt>
                <c:pt idx="705">
                  <c:v>367.9428125</c:v>
                </c:pt>
                <c:pt idx="706">
                  <c:v>364.98162500000001</c:v>
                </c:pt>
                <c:pt idx="707">
                  <c:v>363.26856249999997</c:v>
                </c:pt>
                <c:pt idx="708">
                  <c:v>365.90143749999999</c:v>
                </c:pt>
                <c:pt idx="709">
                  <c:v>365.86103125</c:v>
                </c:pt>
                <c:pt idx="710">
                  <c:v>367.10546875</c:v>
                </c:pt>
                <c:pt idx="711">
                  <c:v>360.67362500000002</c:v>
                </c:pt>
                <c:pt idx="712">
                  <c:v>355.37153124999998</c:v>
                </c:pt>
                <c:pt idx="713">
                  <c:v>360.73868750000003</c:v>
                </c:pt>
                <c:pt idx="714">
                  <c:v>357.12506250000001</c:v>
                </c:pt>
                <c:pt idx="715">
                  <c:v>355.840125</c:v>
                </c:pt>
                <c:pt idx="716">
                  <c:v>359.26112499999999</c:v>
                </c:pt>
                <c:pt idx="717">
                  <c:v>361.16643749999997</c:v>
                </c:pt>
                <c:pt idx="718">
                  <c:v>360.81343750000002</c:v>
                </c:pt>
                <c:pt idx="719">
                  <c:v>362.43534375000002</c:v>
                </c:pt>
                <c:pt idx="720">
                  <c:v>362.99462499999998</c:v>
                </c:pt>
                <c:pt idx="721">
                  <c:v>360.78143749999998</c:v>
                </c:pt>
                <c:pt idx="722">
                  <c:v>362.16281249999997</c:v>
                </c:pt>
                <c:pt idx="723">
                  <c:v>364.0354375</c:v>
                </c:pt>
                <c:pt idx="724">
                  <c:v>365.99681249999998</c:v>
                </c:pt>
                <c:pt idx="725">
                  <c:v>367.75915624999999</c:v>
                </c:pt>
                <c:pt idx="726">
                  <c:v>368.15546875000001</c:v>
                </c:pt>
                <c:pt idx="727">
                  <c:v>367.407375</c:v>
                </c:pt>
                <c:pt idx="728">
                  <c:v>370.52056249999998</c:v>
                </c:pt>
                <c:pt idx="729">
                  <c:v>371.62784375000001</c:v>
                </c:pt>
                <c:pt idx="730">
                  <c:v>370.00040625000003</c:v>
                </c:pt>
                <c:pt idx="731">
                  <c:v>366.63468749999998</c:v>
                </c:pt>
                <c:pt idx="732">
                  <c:v>366.92874999999998</c:v>
                </c:pt>
                <c:pt idx="733">
                  <c:v>373.67034374999997</c:v>
                </c:pt>
                <c:pt idx="734">
                  <c:v>364.89724999999999</c:v>
                </c:pt>
                <c:pt idx="735">
                  <c:v>369.609375</c:v>
                </c:pt>
                <c:pt idx="736">
                  <c:v>370.25487500000003</c:v>
                </c:pt>
                <c:pt idx="737">
                  <c:v>365.9045625</c:v>
                </c:pt>
                <c:pt idx="738">
                  <c:v>364.77815624999999</c:v>
                </c:pt>
                <c:pt idx="739">
                  <c:v>366.58506249999999</c:v>
                </c:pt>
                <c:pt idx="740">
                  <c:v>366.344875</c:v>
                </c:pt>
                <c:pt idx="741">
                  <c:v>367.12359375</c:v>
                </c:pt>
                <c:pt idx="742">
                  <c:v>366.23075</c:v>
                </c:pt>
                <c:pt idx="743">
                  <c:v>366.12603124999998</c:v>
                </c:pt>
                <c:pt idx="744">
                  <c:v>367.32840625</c:v>
                </c:pt>
                <c:pt idx="745">
                  <c:v>367.42284375000003</c:v>
                </c:pt>
                <c:pt idx="746">
                  <c:v>366.55096874999998</c:v>
                </c:pt>
                <c:pt idx="747">
                  <c:v>366.12234375000003</c:v>
                </c:pt>
                <c:pt idx="748">
                  <c:v>365.08981249999999</c:v>
                </c:pt>
                <c:pt idx="749">
                  <c:v>368.11993749999999</c:v>
                </c:pt>
                <c:pt idx="750">
                  <c:v>368.54321874999999</c:v>
                </c:pt>
                <c:pt idx="751">
                  <c:v>362.70159374999997</c:v>
                </c:pt>
                <c:pt idx="752">
                  <c:v>358.92546874999999</c:v>
                </c:pt>
                <c:pt idx="753">
                  <c:v>362.83968750000003</c:v>
                </c:pt>
                <c:pt idx="754">
                  <c:v>359.90187500000002</c:v>
                </c:pt>
                <c:pt idx="755">
                  <c:v>359.80700000000002</c:v>
                </c:pt>
                <c:pt idx="756">
                  <c:v>355.63778124999999</c:v>
                </c:pt>
                <c:pt idx="757">
                  <c:v>356.02021875000003</c:v>
                </c:pt>
                <c:pt idx="758">
                  <c:v>348.35784374999997</c:v>
                </c:pt>
                <c:pt idx="759">
                  <c:v>353.37093750000003</c:v>
                </c:pt>
                <c:pt idx="760">
                  <c:v>357.39340625</c:v>
                </c:pt>
                <c:pt idx="761">
                  <c:v>371.51675</c:v>
                </c:pt>
                <c:pt idx="762">
                  <c:v>236.36123437500001</c:v>
                </c:pt>
                <c:pt idx="763">
                  <c:v>-1934.192875</c:v>
                </c:pt>
                <c:pt idx="764">
                  <c:v>-5478.3320000000003</c:v>
                </c:pt>
                <c:pt idx="765">
                  <c:v>-10194.288</c:v>
                </c:pt>
                <c:pt idx="766">
                  <c:v>-16612.806</c:v>
                </c:pt>
                <c:pt idx="767">
                  <c:v>-24289.786</c:v>
                </c:pt>
                <c:pt idx="768">
                  <c:v>-36208.076000000001</c:v>
                </c:pt>
                <c:pt idx="769">
                  <c:v>-50146.084000000003</c:v>
                </c:pt>
                <c:pt idx="770">
                  <c:v>-67173.335999999996</c:v>
                </c:pt>
                <c:pt idx="771">
                  <c:v>-64708.675999999999</c:v>
                </c:pt>
                <c:pt idx="772">
                  <c:v>-101060.152</c:v>
                </c:pt>
                <c:pt idx="773">
                  <c:v>-93920.543999999994</c:v>
                </c:pt>
                <c:pt idx="774">
                  <c:v>-33444.178</c:v>
                </c:pt>
                <c:pt idx="775">
                  <c:v>-93011.127999999997</c:v>
                </c:pt>
                <c:pt idx="776">
                  <c:v>-39046.008000000002</c:v>
                </c:pt>
                <c:pt idx="777">
                  <c:v>-60640.411999999997</c:v>
                </c:pt>
                <c:pt idx="778">
                  <c:v>-136416.04800000001</c:v>
                </c:pt>
                <c:pt idx="779">
                  <c:v>-137071.712</c:v>
                </c:pt>
                <c:pt idx="780">
                  <c:v>-119511.792</c:v>
                </c:pt>
                <c:pt idx="781">
                  <c:v>-140422.976</c:v>
                </c:pt>
                <c:pt idx="782">
                  <c:v>-141365.88800000001</c:v>
                </c:pt>
                <c:pt idx="783">
                  <c:v>-140147.84</c:v>
                </c:pt>
                <c:pt idx="784">
                  <c:v>-148977.90400000001</c:v>
                </c:pt>
                <c:pt idx="785">
                  <c:v>-147743.08799999999</c:v>
                </c:pt>
                <c:pt idx="786">
                  <c:v>-114220.016</c:v>
                </c:pt>
                <c:pt idx="787">
                  <c:v>-142354.94399999999</c:v>
                </c:pt>
                <c:pt idx="788">
                  <c:v>-142417.18400000001</c:v>
                </c:pt>
                <c:pt idx="789">
                  <c:v>-142955.23199999999</c:v>
                </c:pt>
                <c:pt idx="790">
                  <c:v>-140156.20800000001</c:v>
                </c:pt>
                <c:pt idx="791">
                  <c:v>-134109.79999999999</c:v>
                </c:pt>
                <c:pt idx="792">
                  <c:v>-137846.67199999999</c:v>
                </c:pt>
                <c:pt idx="793">
                  <c:v>-138616.94399999999</c:v>
                </c:pt>
                <c:pt idx="794">
                  <c:v>-139919.92000000001</c:v>
                </c:pt>
                <c:pt idx="795">
                  <c:v>-138037.66399999999</c:v>
                </c:pt>
                <c:pt idx="796">
                  <c:v>-138822.64000000001</c:v>
                </c:pt>
                <c:pt idx="797">
                  <c:v>-138840.04800000001</c:v>
                </c:pt>
                <c:pt idx="798">
                  <c:v>-108647.67999999999</c:v>
                </c:pt>
                <c:pt idx="799">
                  <c:v>-118057.88</c:v>
                </c:pt>
                <c:pt idx="800">
                  <c:v>-113112.45600000001</c:v>
                </c:pt>
                <c:pt idx="801">
                  <c:v>-102790.928</c:v>
                </c:pt>
                <c:pt idx="802">
                  <c:v>-119765.16</c:v>
                </c:pt>
                <c:pt idx="803">
                  <c:v>-143100.144</c:v>
                </c:pt>
                <c:pt idx="804">
                  <c:v>-141891.408</c:v>
                </c:pt>
                <c:pt idx="805">
                  <c:v>-141114.36799999999</c:v>
                </c:pt>
                <c:pt idx="806">
                  <c:v>-142064.416</c:v>
                </c:pt>
                <c:pt idx="807">
                  <c:v>-140838.39999999999</c:v>
                </c:pt>
                <c:pt idx="808">
                  <c:v>-140829.872</c:v>
                </c:pt>
                <c:pt idx="809">
                  <c:v>-140394.36799999999</c:v>
                </c:pt>
                <c:pt idx="810">
                  <c:v>-140323.76</c:v>
                </c:pt>
                <c:pt idx="811">
                  <c:v>-140115.35999999999</c:v>
                </c:pt>
                <c:pt idx="812">
                  <c:v>-138743.50399999999</c:v>
                </c:pt>
                <c:pt idx="813">
                  <c:v>-135636.72</c:v>
                </c:pt>
                <c:pt idx="814">
                  <c:v>-132391.264</c:v>
                </c:pt>
                <c:pt idx="815">
                  <c:v>-129882.976</c:v>
                </c:pt>
                <c:pt idx="816">
                  <c:v>-127133.056</c:v>
                </c:pt>
                <c:pt idx="817">
                  <c:v>-124316.45600000001</c:v>
                </c:pt>
                <c:pt idx="818">
                  <c:v>-118603.82399999999</c:v>
                </c:pt>
                <c:pt idx="819">
                  <c:v>-108934.152</c:v>
                </c:pt>
                <c:pt idx="820">
                  <c:v>-95391.864000000001</c:v>
                </c:pt>
                <c:pt idx="821">
                  <c:v>-79486.52</c:v>
                </c:pt>
                <c:pt idx="822">
                  <c:v>-67438.2</c:v>
                </c:pt>
                <c:pt idx="823">
                  <c:v>-56253.131999999998</c:v>
                </c:pt>
                <c:pt idx="824">
                  <c:v>-46510.04</c:v>
                </c:pt>
                <c:pt idx="825">
                  <c:v>-35779.156000000003</c:v>
                </c:pt>
                <c:pt idx="826">
                  <c:v>-24248.547999999999</c:v>
                </c:pt>
                <c:pt idx="827">
                  <c:v>-13917.794</c:v>
                </c:pt>
                <c:pt idx="828">
                  <c:v>-6458.7295000000004</c:v>
                </c:pt>
                <c:pt idx="829">
                  <c:v>-1826.3866250000001</c:v>
                </c:pt>
                <c:pt idx="830">
                  <c:v>-8.7899824218749991</c:v>
                </c:pt>
                <c:pt idx="831">
                  <c:v>437.62434374999998</c:v>
                </c:pt>
                <c:pt idx="832">
                  <c:v>426.244125</c:v>
                </c:pt>
                <c:pt idx="833">
                  <c:v>376.22268750000001</c:v>
                </c:pt>
                <c:pt idx="834">
                  <c:v>358.89559374999999</c:v>
                </c:pt>
                <c:pt idx="835">
                  <c:v>357.80787500000002</c:v>
                </c:pt>
                <c:pt idx="836">
                  <c:v>357.40640624999997</c:v>
                </c:pt>
                <c:pt idx="837">
                  <c:v>358.83699999999999</c:v>
                </c:pt>
                <c:pt idx="838">
                  <c:v>358.23509374999998</c:v>
                </c:pt>
                <c:pt idx="839">
                  <c:v>361.99971875</c:v>
                </c:pt>
                <c:pt idx="840">
                  <c:v>365.33490625000002</c:v>
                </c:pt>
                <c:pt idx="841">
                  <c:v>362.91953124999998</c:v>
                </c:pt>
                <c:pt idx="842">
                  <c:v>364.22268750000001</c:v>
                </c:pt>
                <c:pt idx="843">
                  <c:v>365.84771875000001</c:v>
                </c:pt>
                <c:pt idx="844">
                  <c:v>365.35140625000003</c:v>
                </c:pt>
                <c:pt idx="845">
                  <c:v>368.47146874999999</c:v>
                </c:pt>
                <c:pt idx="846">
                  <c:v>367.53762499999999</c:v>
                </c:pt>
                <c:pt idx="847">
                  <c:v>367.80668750000001</c:v>
                </c:pt>
                <c:pt idx="848">
                  <c:v>375.22587499999997</c:v>
                </c:pt>
                <c:pt idx="849">
                  <c:v>369.83921874999999</c:v>
                </c:pt>
                <c:pt idx="850">
                  <c:v>365.46949999999998</c:v>
                </c:pt>
                <c:pt idx="851">
                  <c:v>367.53321875</c:v>
                </c:pt>
                <c:pt idx="852">
                  <c:v>370.68346874999997</c:v>
                </c:pt>
                <c:pt idx="853">
                  <c:v>369.22874999999999</c:v>
                </c:pt>
                <c:pt idx="854">
                  <c:v>371.91081250000002</c:v>
                </c:pt>
                <c:pt idx="855">
                  <c:v>374.80268749999999</c:v>
                </c:pt>
                <c:pt idx="856">
                  <c:v>374.05484374999997</c:v>
                </c:pt>
                <c:pt idx="857">
                  <c:v>372.09106250000002</c:v>
                </c:pt>
                <c:pt idx="858">
                  <c:v>372.18340625000002</c:v>
                </c:pt>
                <c:pt idx="859">
                  <c:v>370.56309375000001</c:v>
                </c:pt>
                <c:pt idx="860">
                  <c:v>368.54428124999998</c:v>
                </c:pt>
                <c:pt idx="861">
                  <c:v>367.74003125000002</c:v>
                </c:pt>
                <c:pt idx="862">
                  <c:v>368.92590625000003</c:v>
                </c:pt>
                <c:pt idx="863">
                  <c:v>368.62650000000002</c:v>
                </c:pt>
                <c:pt idx="864">
                  <c:v>368.5173125</c:v>
                </c:pt>
                <c:pt idx="865">
                  <c:v>375.13831249999998</c:v>
                </c:pt>
                <c:pt idx="866">
                  <c:v>376.72362500000003</c:v>
                </c:pt>
                <c:pt idx="867">
                  <c:v>369.37462499999998</c:v>
                </c:pt>
                <c:pt idx="868">
                  <c:v>369.14887499999998</c:v>
                </c:pt>
                <c:pt idx="869">
                  <c:v>369.37378124999998</c:v>
                </c:pt>
                <c:pt idx="870">
                  <c:v>370.66903124999999</c:v>
                </c:pt>
                <c:pt idx="871">
                  <c:v>372.15781249999998</c:v>
                </c:pt>
                <c:pt idx="872">
                  <c:v>373.05746875</c:v>
                </c:pt>
                <c:pt idx="873">
                  <c:v>373.55459374999998</c:v>
                </c:pt>
                <c:pt idx="874">
                  <c:v>373.08681250000001</c:v>
                </c:pt>
                <c:pt idx="875">
                  <c:v>374.37803124999999</c:v>
                </c:pt>
                <c:pt idx="876">
                  <c:v>374.01181250000002</c:v>
                </c:pt>
                <c:pt idx="877">
                  <c:v>373.8046875</c:v>
                </c:pt>
                <c:pt idx="878">
                  <c:v>374.48071874999999</c:v>
                </c:pt>
                <c:pt idx="879">
                  <c:v>373.82093750000001</c:v>
                </c:pt>
                <c:pt idx="880">
                  <c:v>375.79509374999998</c:v>
                </c:pt>
                <c:pt idx="881">
                  <c:v>377.20974999999999</c:v>
                </c:pt>
                <c:pt idx="882">
                  <c:v>377.20321875000002</c:v>
                </c:pt>
                <c:pt idx="883">
                  <c:v>376.77346875000001</c:v>
                </c:pt>
                <c:pt idx="884">
                  <c:v>376.693375</c:v>
                </c:pt>
                <c:pt idx="885">
                  <c:v>375.42971875000001</c:v>
                </c:pt>
                <c:pt idx="886">
                  <c:v>376.76603125000003</c:v>
                </c:pt>
                <c:pt idx="887">
                  <c:v>377.05059375000002</c:v>
                </c:pt>
                <c:pt idx="888">
                  <c:v>375.32862499999999</c:v>
                </c:pt>
                <c:pt idx="889">
                  <c:v>376.18353124999999</c:v>
                </c:pt>
                <c:pt idx="890">
                  <c:v>372.57906250000002</c:v>
                </c:pt>
                <c:pt idx="891">
                  <c:v>371.73909374999999</c:v>
                </c:pt>
                <c:pt idx="892">
                  <c:v>370.32234375000002</c:v>
                </c:pt>
                <c:pt idx="893">
                  <c:v>368.46887500000003</c:v>
                </c:pt>
                <c:pt idx="894">
                  <c:v>365.43334375000001</c:v>
                </c:pt>
                <c:pt idx="895">
                  <c:v>362.16303125000002</c:v>
                </c:pt>
                <c:pt idx="896">
                  <c:v>359.6411875</c:v>
                </c:pt>
                <c:pt idx="897">
                  <c:v>357.28212500000001</c:v>
                </c:pt>
                <c:pt idx="898">
                  <c:v>354.41931249999999</c:v>
                </c:pt>
                <c:pt idx="899">
                  <c:v>355.72706249999999</c:v>
                </c:pt>
                <c:pt idx="900">
                  <c:v>358.61950000000002</c:v>
                </c:pt>
                <c:pt idx="901">
                  <c:v>358.71309374999998</c:v>
                </c:pt>
                <c:pt idx="902">
                  <c:v>356.56031250000001</c:v>
                </c:pt>
                <c:pt idx="903">
                  <c:v>352.92840625000002</c:v>
                </c:pt>
                <c:pt idx="904">
                  <c:v>360.67128124999999</c:v>
                </c:pt>
                <c:pt idx="905">
                  <c:v>369.34293750000001</c:v>
                </c:pt>
                <c:pt idx="906">
                  <c:v>48.138785156250002</c:v>
                </c:pt>
                <c:pt idx="907">
                  <c:v>-3458.5977499999999</c:v>
                </c:pt>
                <c:pt idx="908">
                  <c:v>-11109.644</c:v>
                </c:pt>
                <c:pt idx="909">
                  <c:v>-23104.65</c:v>
                </c:pt>
                <c:pt idx="910">
                  <c:v>-36907.836000000003</c:v>
                </c:pt>
                <c:pt idx="911">
                  <c:v>-52299</c:v>
                </c:pt>
                <c:pt idx="912">
                  <c:v>-68306.072</c:v>
                </c:pt>
                <c:pt idx="913">
                  <c:v>-84351.32</c:v>
                </c:pt>
                <c:pt idx="914">
                  <c:v>-100501.96</c:v>
                </c:pt>
                <c:pt idx="915">
                  <c:v>-116968.152</c:v>
                </c:pt>
                <c:pt idx="916">
                  <c:v>-132246.53599999999</c:v>
                </c:pt>
                <c:pt idx="917">
                  <c:v>-145242.592</c:v>
                </c:pt>
                <c:pt idx="918">
                  <c:v>-150500.24</c:v>
                </c:pt>
                <c:pt idx="919">
                  <c:v>-150422.11199999999</c:v>
                </c:pt>
                <c:pt idx="920">
                  <c:v>-150389.16800000001</c:v>
                </c:pt>
                <c:pt idx="921">
                  <c:v>-150370.88</c:v>
                </c:pt>
                <c:pt idx="922">
                  <c:v>-150362.68799999999</c:v>
                </c:pt>
                <c:pt idx="923">
                  <c:v>-150384.24</c:v>
                </c:pt>
                <c:pt idx="924">
                  <c:v>-150376.992</c:v>
                </c:pt>
                <c:pt idx="925">
                  <c:v>-150339.63200000001</c:v>
                </c:pt>
                <c:pt idx="926">
                  <c:v>-150397.53599999999</c:v>
                </c:pt>
                <c:pt idx="927">
                  <c:v>-150398.52799999999</c:v>
                </c:pt>
                <c:pt idx="928">
                  <c:v>-148884.67199999999</c:v>
                </c:pt>
                <c:pt idx="929">
                  <c:v>-150401.424</c:v>
                </c:pt>
                <c:pt idx="930">
                  <c:v>-150421.80799999999</c:v>
                </c:pt>
                <c:pt idx="931">
                  <c:v>-150369.63200000001</c:v>
                </c:pt>
                <c:pt idx="932">
                  <c:v>-150429.728</c:v>
                </c:pt>
                <c:pt idx="933">
                  <c:v>-150386.976</c:v>
                </c:pt>
                <c:pt idx="934">
                  <c:v>-148274.07999999999</c:v>
                </c:pt>
                <c:pt idx="935">
                  <c:v>-149464.78400000001</c:v>
                </c:pt>
                <c:pt idx="936">
                  <c:v>-149711.93599999999</c:v>
                </c:pt>
                <c:pt idx="937">
                  <c:v>-150451.872</c:v>
                </c:pt>
                <c:pt idx="938">
                  <c:v>-150128.11199999999</c:v>
                </c:pt>
                <c:pt idx="939">
                  <c:v>-150357.408</c:v>
                </c:pt>
                <c:pt idx="940">
                  <c:v>-150297.32800000001</c:v>
                </c:pt>
                <c:pt idx="941">
                  <c:v>-150416.416</c:v>
                </c:pt>
                <c:pt idx="942">
                  <c:v>-150509.76000000001</c:v>
                </c:pt>
                <c:pt idx="943">
                  <c:v>-150452.24</c:v>
                </c:pt>
                <c:pt idx="944">
                  <c:v>-150454.88</c:v>
                </c:pt>
                <c:pt idx="945">
                  <c:v>-148534.46400000001</c:v>
                </c:pt>
                <c:pt idx="946">
                  <c:v>-150406.91200000001</c:v>
                </c:pt>
                <c:pt idx="947">
                  <c:v>-150419.28</c:v>
                </c:pt>
                <c:pt idx="948">
                  <c:v>-150794.36799999999</c:v>
                </c:pt>
                <c:pt idx="949">
                  <c:v>-157911.64799999999</c:v>
                </c:pt>
                <c:pt idx="950">
                  <c:v>-154522.32</c:v>
                </c:pt>
                <c:pt idx="951">
                  <c:v>-159176.38399999999</c:v>
                </c:pt>
                <c:pt idx="952">
                  <c:v>-154815.37599999999</c:v>
                </c:pt>
                <c:pt idx="953">
                  <c:v>-160200.89600000001</c:v>
                </c:pt>
                <c:pt idx="954">
                  <c:v>-162259.08799999999</c:v>
                </c:pt>
                <c:pt idx="955">
                  <c:v>-163944.704</c:v>
                </c:pt>
                <c:pt idx="956">
                  <c:v>-163543.66399999999</c:v>
                </c:pt>
                <c:pt idx="957">
                  <c:v>-162834.4</c:v>
                </c:pt>
                <c:pt idx="958">
                  <c:v>-162610.128</c:v>
                </c:pt>
                <c:pt idx="959">
                  <c:v>-159876.11199999999</c:v>
                </c:pt>
                <c:pt idx="960">
                  <c:v>-158577.35999999999</c:v>
                </c:pt>
                <c:pt idx="961">
                  <c:v>-155976.128</c:v>
                </c:pt>
                <c:pt idx="962">
                  <c:v>-151778.65599999999</c:v>
                </c:pt>
                <c:pt idx="963">
                  <c:v>-140821.47200000001</c:v>
                </c:pt>
                <c:pt idx="964">
                  <c:v>-126712.768</c:v>
                </c:pt>
                <c:pt idx="965">
                  <c:v>-113754.82399999999</c:v>
                </c:pt>
                <c:pt idx="966">
                  <c:v>-89891.512000000002</c:v>
                </c:pt>
                <c:pt idx="967">
                  <c:v>-78808.343999999997</c:v>
                </c:pt>
                <c:pt idx="968">
                  <c:v>-48060.008000000002</c:v>
                </c:pt>
                <c:pt idx="969">
                  <c:v>-14738.147999999999</c:v>
                </c:pt>
                <c:pt idx="970">
                  <c:v>-11110.008</c:v>
                </c:pt>
                <c:pt idx="971">
                  <c:v>-5049.7550000000001</c:v>
                </c:pt>
                <c:pt idx="972">
                  <c:v>-2683.4497500000002</c:v>
                </c:pt>
                <c:pt idx="973">
                  <c:v>-962.17274999999995</c:v>
                </c:pt>
                <c:pt idx="974">
                  <c:v>265.46056249999998</c:v>
                </c:pt>
                <c:pt idx="975">
                  <c:v>438.33</c:v>
                </c:pt>
                <c:pt idx="976">
                  <c:v>379.37853124999998</c:v>
                </c:pt>
                <c:pt idx="977">
                  <c:v>368.30618750000002</c:v>
                </c:pt>
                <c:pt idx="978">
                  <c:v>357.99140625000001</c:v>
                </c:pt>
                <c:pt idx="979">
                  <c:v>358.27740625000001</c:v>
                </c:pt>
                <c:pt idx="980">
                  <c:v>365.79537499999998</c:v>
                </c:pt>
                <c:pt idx="981">
                  <c:v>361.12178125000003</c:v>
                </c:pt>
                <c:pt idx="982">
                  <c:v>352.69240624999998</c:v>
                </c:pt>
                <c:pt idx="983">
                  <c:v>353.93503125000001</c:v>
                </c:pt>
                <c:pt idx="984">
                  <c:v>355.70156250000002</c:v>
                </c:pt>
                <c:pt idx="985">
                  <c:v>353.94334375</c:v>
                </c:pt>
                <c:pt idx="986">
                  <c:v>352.91168750000003</c:v>
                </c:pt>
                <c:pt idx="987">
                  <c:v>355.65871874999999</c:v>
                </c:pt>
                <c:pt idx="988">
                  <c:v>353.52278124999998</c:v>
                </c:pt>
                <c:pt idx="989">
                  <c:v>359.09559374999998</c:v>
                </c:pt>
                <c:pt idx="990">
                  <c:v>361.24996874999999</c:v>
                </c:pt>
                <c:pt idx="991">
                  <c:v>367.38468749999998</c:v>
                </c:pt>
                <c:pt idx="992">
                  <c:v>364.68812500000001</c:v>
                </c:pt>
                <c:pt idx="993">
                  <c:v>365.74565625000002</c:v>
                </c:pt>
                <c:pt idx="994">
                  <c:v>366.98168750000002</c:v>
                </c:pt>
                <c:pt idx="995">
                  <c:v>366.27196874999998</c:v>
                </c:pt>
                <c:pt idx="996">
                  <c:v>370.95800000000003</c:v>
                </c:pt>
                <c:pt idx="997">
                  <c:v>365.76650000000001</c:v>
                </c:pt>
                <c:pt idx="998">
                  <c:v>364.9271875</c:v>
                </c:pt>
                <c:pt idx="999">
                  <c:v>360.47056250000003</c:v>
                </c:pt>
                <c:pt idx="1000">
                  <c:v>367.95528124999998</c:v>
                </c:pt>
                <c:pt idx="1001">
                  <c:v>365.20518750000002</c:v>
                </c:pt>
                <c:pt idx="1002">
                  <c:v>363.94287500000002</c:v>
                </c:pt>
                <c:pt idx="1003">
                  <c:v>356.83418749999998</c:v>
                </c:pt>
                <c:pt idx="1004">
                  <c:v>360.91659375</c:v>
                </c:pt>
                <c:pt idx="1005">
                  <c:v>369.82431250000002</c:v>
                </c:pt>
                <c:pt idx="1006">
                  <c:v>373.3683125</c:v>
                </c:pt>
                <c:pt idx="1007">
                  <c:v>367.75818750000002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F6-4BA2-9518-2DEDFBE74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945968"/>
        <c:axId val="134947888"/>
      </c:lineChart>
      <c:catAx>
        <c:axId val="2114847791"/>
        <c:scaling>
          <c:orientation val="minMax"/>
        </c:scaling>
        <c:delete val="0"/>
        <c:axPos val="b"/>
        <c:numFmt formatCode="m/d/yyyy\ hh:mm:ss.00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7311"/>
        <c:crosses val="autoZero"/>
        <c:auto val="0"/>
        <c:lblAlgn val="ctr"/>
        <c:lblOffset val="100"/>
        <c:tickLblSkip val="24"/>
        <c:tickMarkSkip val="24"/>
        <c:noMultiLvlLbl val="0"/>
      </c:catAx>
      <c:valAx>
        <c:axId val="211484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 Total Harmonic Distortion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847791"/>
        <c:crosses val="autoZero"/>
        <c:crossBetween val="between"/>
      </c:valAx>
      <c:valAx>
        <c:axId val="1349478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45968"/>
        <c:crosses val="max"/>
        <c:crossBetween val="between"/>
      </c:valAx>
      <c:dateAx>
        <c:axId val="134945968"/>
        <c:scaling>
          <c:orientation val="minMax"/>
        </c:scaling>
        <c:delete val="1"/>
        <c:axPos val="b"/>
        <c:numFmt formatCode="m/d/yyyy\ hh:mm:ss.000" sourceLinked="1"/>
        <c:majorTickMark val="out"/>
        <c:minorTickMark val="none"/>
        <c:tickLblPos val="nextTo"/>
        <c:crossAx val="134947888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E1635B-223B-4CB1-BD55-B82C123B32AB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56FBEFD-236E-42A3-8A67-0F6DB9865186}">
      <dgm:prSet phldrT="[Text]"/>
      <dgm:spPr/>
      <dgm:t>
        <a:bodyPr/>
        <a:lstStyle/>
        <a:p>
          <a:r>
            <a:rPr lang="en-US" dirty="0"/>
            <a:t>Steady State and Breaker Duty </a:t>
          </a:r>
        </a:p>
      </dgm:t>
    </dgm:pt>
    <dgm:pt modelId="{82732276-4295-4A19-901D-7C2A6ADF7B62}" type="parTrans" cxnId="{E039491A-82E7-4FA8-8E92-DF74BC7802D3}">
      <dgm:prSet/>
      <dgm:spPr/>
      <dgm:t>
        <a:bodyPr/>
        <a:lstStyle/>
        <a:p>
          <a:endParaRPr lang="en-US"/>
        </a:p>
      </dgm:t>
    </dgm:pt>
    <dgm:pt modelId="{10557A51-44EF-4936-9BD8-3153256A1647}" type="sibTrans" cxnId="{E039491A-82E7-4FA8-8E92-DF74BC7802D3}">
      <dgm:prSet/>
      <dgm:spPr/>
      <dgm:t>
        <a:bodyPr/>
        <a:lstStyle/>
        <a:p>
          <a:endParaRPr lang="en-US"/>
        </a:p>
      </dgm:t>
    </dgm:pt>
    <dgm:pt modelId="{0D671F30-B1A7-4BA1-827D-656DD52B1D18}">
      <dgm:prSet phldrT="[Text]"/>
      <dgm:spPr/>
      <dgm:t>
        <a:bodyPr/>
        <a:lstStyle/>
        <a:p>
          <a:r>
            <a:rPr lang="en-US" dirty="0"/>
            <a:t>Telecom &amp; System Protection </a:t>
          </a:r>
        </a:p>
      </dgm:t>
    </dgm:pt>
    <dgm:pt modelId="{F6BC642E-1EAC-4D45-A265-A707B901ACF7}" type="parTrans" cxnId="{F1BDA9CF-7EF6-4126-B63F-63A14A273D1C}">
      <dgm:prSet/>
      <dgm:spPr/>
      <dgm:t>
        <a:bodyPr/>
        <a:lstStyle/>
        <a:p>
          <a:endParaRPr lang="en-US"/>
        </a:p>
      </dgm:t>
    </dgm:pt>
    <dgm:pt modelId="{0BD38817-2E9D-42BF-8361-0221A151B461}" type="sibTrans" cxnId="{F1BDA9CF-7EF6-4126-B63F-63A14A273D1C}">
      <dgm:prSet/>
      <dgm:spPr/>
      <dgm:t>
        <a:bodyPr/>
        <a:lstStyle/>
        <a:p>
          <a:endParaRPr lang="en-US"/>
        </a:p>
      </dgm:t>
    </dgm:pt>
    <dgm:pt modelId="{306984D3-9D7C-4EE2-AB3A-E3AEED5AAFA8}">
      <dgm:prSet phldrT="[Text]"/>
      <dgm:spPr>
        <a:ln>
          <a:solidFill>
            <a:srgbClr val="FFC000"/>
          </a:solidFill>
        </a:ln>
      </dgm:spPr>
      <dgm:t>
        <a:bodyPr/>
        <a:lstStyle/>
        <a:p>
          <a:r>
            <a:rPr lang="en-US" b="1" dirty="0"/>
            <a:t>Power Quality</a:t>
          </a:r>
        </a:p>
      </dgm:t>
    </dgm:pt>
    <dgm:pt modelId="{B3AF18BE-28F8-4641-8ED8-9155CA215EA4}" type="parTrans" cxnId="{798BD023-8FFF-4D9A-B4B5-377D90F69A4A}">
      <dgm:prSet/>
      <dgm:spPr/>
      <dgm:t>
        <a:bodyPr/>
        <a:lstStyle/>
        <a:p>
          <a:endParaRPr lang="en-US"/>
        </a:p>
      </dgm:t>
    </dgm:pt>
    <dgm:pt modelId="{BBCAE735-6550-4E36-996C-3F7CF28299C9}" type="sibTrans" cxnId="{798BD023-8FFF-4D9A-B4B5-377D90F69A4A}">
      <dgm:prSet/>
      <dgm:spPr/>
      <dgm:t>
        <a:bodyPr/>
        <a:lstStyle/>
        <a:p>
          <a:endParaRPr lang="en-US"/>
        </a:p>
      </dgm:t>
    </dgm:pt>
    <dgm:pt modelId="{36FF485B-5B94-438D-98E1-501321FAF017}">
      <dgm:prSet phldrT="[Text]"/>
      <dgm:spPr/>
      <dgm:t>
        <a:bodyPr/>
        <a:lstStyle/>
        <a:p>
          <a:r>
            <a:rPr lang="en-US" dirty="0"/>
            <a:t>Dynamics</a:t>
          </a:r>
        </a:p>
      </dgm:t>
    </dgm:pt>
    <dgm:pt modelId="{FCC30549-B4D9-49AC-9879-B4366DCA2767}" type="parTrans" cxnId="{98468789-9118-4D35-92FB-428B7BECEA73}">
      <dgm:prSet/>
      <dgm:spPr/>
      <dgm:t>
        <a:bodyPr/>
        <a:lstStyle/>
        <a:p>
          <a:endParaRPr lang="en-US"/>
        </a:p>
      </dgm:t>
    </dgm:pt>
    <dgm:pt modelId="{63488F96-27E3-4158-BBCC-2B485326D1FC}" type="sibTrans" cxnId="{98468789-9118-4D35-92FB-428B7BECEA73}">
      <dgm:prSet/>
      <dgm:spPr/>
      <dgm:t>
        <a:bodyPr/>
        <a:lstStyle/>
        <a:p>
          <a:endParaRPr lang="en-US"/>
        </a:p>
      </dgm:t>
    </dgm:pt>
    <dgm:pt modelId="{80D82DFC-9F94-4EFB-81F0-33EF026A1625}">
      <dgm:prSet phldrT="[Text]"/>
      <dgm:spPr/>
      <dgm:t>
        <a:bodyPr/>
        <a:lstStyle/>
        <a:p>
          <a:r>
            <a:rPr lang="en-US" dirty="0"/>
            <a:t>Interconnection Cost Estimating</a:t>
          </a:r>
        </a:p>
      </dgm:t>
    </dgm:pt>
    <dgm:pt modelId="{67BFAAA0-E33E-4260-AE78-D3942ECB34CC}" type="parTrans" cxnId="{D92FCB1E-B0A5-4B7E-9F93-84EBB53F0C79}">
      <dgm:prSet/>
      <dgm:spPr/>
      <dgm:t>
        <a:bodyPr/>
        <a:lstStyle/>
        <a:p>
          <a:endParaRPr lang="en-US"/>
        </a:p>
      </dgm:t>
    </dgm:pt>
    <dgm:pt modelId="{7CACC510-B704-42DB-B8AB-06D47DB508DD}" type="sibTrans" cxnId="{D92FCB1E-B0A5-4B7E-9F93-84EBB53F0C79}">
      <dgm:prSet/>
      <dgm:spPr/>
      <dgm:t>
        <a:bodyPr/>
        <a:lstStyle/>
        <a:p>
          <a:endParaRPr lang="en-US"/>
        </a:p>
      </dgm:t>
    </dgm:pt>
    <dgm:pt modelId="{B87B5941-B139-4AA1-920B-FF69137C4B6C}" type="pres">
      <dgm:prSet presAssocID="{17E1635B-223B-4CB1-BD55-B82C123B32AB}" presName="Name0" presStyleCnt="0">
        <dgm:presLayoutVars>
          <dgm:dir/>
          <dgm:resizeHandles val="exact"/>
        </dgm:presLayoutVars>
      </dgm:prSet>
      <dgm:spPr/>
    </dgm:pt>
    <dgm:pt modelId="{E64F063F-30AD-4A02-90F5-833570C7FF75}" type="pres">
      <dgm:prSet presAssocID="{456FBEFD-236E-42A3-8A67-0F6DB9865186}" presName="composite" presStyleCnt="0"/>
      <dgm:spPr/>
    </dgm:pt>
    <dgm:pt modelId="{87D5B374-6C13-487B-891A-5B7B1162D2ED}" type="pres">
      <dgm:prSet presAssocID="{456FBEFD-236E-42A3-8A67-0F6DB9865186}" presName="bgChev" presStyleLbl="node1" presStyleIdx="0" presStyleCnt="5"/>
      <dgm:spPr/>
    </dgm:pt>
    <dgm:pt modelId="{34616CB9-BCDC-4DC5-8091-FBA468DA989F}" type="pres">
      <dgm:prSet presAssocID="{456FBEFD-236E-42A3-8A67-0F6DB9865186}" presName="txNode" presStyleLbl="fgAcc1" presStyleIdx="0" presStyleCnt="5">
        <dgm:presLayoutVars>
          <dgm:bulletEnabled val="1"/>
        </dgm:presLayoutVars>
      </dgm:prSet>
      <dgm:spPr/>
    </dgm:pt>
    <dgm:pt modelId="{A2D927BA-91F4-4F49-A918-C54D003E12F2}" type="pres">
      <dgm:prSet presAssocID="{10557A51-44EF-4936-9BD8-3153256A1647}" presName="compositeSpace" presStyleCnt="0"/>
      <dgm:spPr/>
    </dgm:pt>
    <dgm:pt modelId="{C00EF397-38E2-4670-B51F-8FEFF984BFB1}" type="pres">
      <dgm:prSet presAssocID="{0D671F30-B1A7-4BA1-827D-656DD52B1D18}" presName="composite" presStyleCnt="0"/>
      <dgm:spPr/>
    </dgm:pt>
    <dgm:pt modelId="{4351860A-C604-444A-8849-D0379835A903}" type="pres">
      <dgm:prSet presAssocID="{0D671F30-B1A7-4BA1-827D-656DD52B1D18}" presName="bgChev" presStyleLbl="node1" presStyleIdx="1" presStyleCnt="5"/>
      <dgm:spPr/>
    </dgm:pt>
    <dgm:pt modelId="{8BC28613-3D75-45C5-9CC3-DF6077C9094A}" type="pres">
      <dgm:prSet presAssocID="{0D671F30-B1A7-4BA1-827D-656DD52B1D18}" presName="txNode" presStyleLbl="fgAcc1" presStyleIdx="1" presStyleCnt="5">
        <dgm:presLayoutVars>
          <dgm:bulletEnabled val="1"/>
        </dgm:presLayoutVars>
      </dgm:prSet>
      <dgm:spPr/>
    </dgm:pt>
    <dgm:pt modelId="{36AE59C0-60B0-4898-9A2D-DCEC24EAFAC8}" type="pres">
      <dgm:prSet presAssocID="{0BD38817-2E9D-42BF-8361-0221A151B461}" presName="compositeSpace" presStyleCnt="0"/>
      <dgm:spPr/>
    </dgm:pt>
    <dgm:pt modelId="{15148793-CC1F-4E64-85FA-57BDD93E48A8}" type="pres">
      <dgm:prSet presAssocID="{306984D3-9D7C-4EE2-AB3A-E3AEED5AAFA8}" presName="composite" presStyleCnt="0"/>
      <dgm:spPr/>
    </dgm:pt>
    <dgm:pt modelId="{F5356FB2-3142-427B-B1A1-2F0836E86C57}" type="pres">
      <dgm:prSet presAssocID="{306984D3-9D7C-4EE2-AB3A-E3AEED5AAFA8}" presName="bgChev" presStyleLbl="node1" presStyleIdx="2" presStyleCnt="5"/>
      <dgm:spPr>
        <a:solidFill>
          <a:srgbClr val="FFC000"/>
        </a:solidFill>
      </dgm:spPr>
    </dgm:pt>
    <dgm:pt modelId="{16D40682-B46D-4FD4-BD87-AD83E17EC87E}" type="pres">
      <dgm:prSet presAssocID="{306984D3-9D7C-4EE2-AB3A-E3AEED5AAFA8}" presName="txNode" presStyleLbl="fgAcc1" presStyleIdx="2" presStyleCnt="5">
        <dgm:presLayoutVars>
          <dgm:bulletEnabled val="1"/>
        </dgm:presLayoutVars>
      </dgm:prSet>
      <dgm:spPr/>
    </dgm:pt>
    <dgm:pt modelId="{A60974C4-479C-40C3-B151-F0B3F72AC949}" type="pres">
      <dgm:prSet presAssocID="{BBCAE735-6550-4E36-996C-3F7CF28299C9}" presName="compositeSpace" presStyleCnt="0"/>
      <dgm:spPr/>
    </dgm:pt>
    <dgm:pt modelId="{ADB36375-3C3F-4402-BF01-F657FA1E61DD}" type="pres">
      <dgm:prSet presAssocID="{36FF485B-5B94-438D-98E1-501321FAF017}" presName="composite" presStyleCnt="0"/>
      <dgm:spPr/>
    </dgm:pt>
    <dgm:pt modelId="{46C0048B-84AD-4F75-9414-32B562106E56}" type="pres">
      <dgm:prSet presAssocID="{36FF485B-5B94-438D-98E1-501321FAF017}" presName="bgChev" presStyleLbl="node1" presStyleIdx="3" presStyleCnt="5"/>
      <dgm:spPr/>
    </dgm:pt>
    <dgm:pt modelId="{5BD12192-0CED-469C-B990-491DA7FA6269}" type="pres">
      <dgm:prSet presAssocID="{36FF485B-5B94-438D-98E1-501321FAF017}" presName="txNode" presStyleLbl="fgAcc1" presStyleIdx="3" presStyleCnt="5" custLinFactNeighborX="1542" custLinFactNeighborY="-3373">
        <dgm:presLayoutVars>
          <dgm:bulletEnabled val="1"/>
        </dgm:presLayoutVars>
      </dgm:prSet>
      <dgm:spPr/>
    </dgm:pt>
    <dgm:pt modelId="{5C1DAC71-0DC3-41FC-AF74-26B369C439F5}" type="pres">
      <dgm:prSet presAssocID="{63488F96-27E3-4158-BBCC-2B485326D1FC}" presName="compositeSpace" presStyleCnt="0"/>
      <dgm:spPr/>
    </dgm:pt>
    <dgm:pt modelId="{58308129-3513-4941-8280-97DF02468081}" type="pres">
      <dgm:prSet presAssocID="{80D82DFC-9F94-4EFB-81F0-33EF026A1625}" presName="composite" presStyleCnt="0"/>
      <dgm:spPr/>
    </dgm:pt>
    <dgm:pt modelId="{114FF399-B849-4BD5-BEEC-888F9B036421}" type="pres">
      <dgm:prSet presAssocID="{80D82DFC-9F94-4EFB-81F0-33EF026A1625}" presName="bgChev" presStyleLbl="node1" presStyleIdx="4" presStyleCnt="5"/>
      <dgm:spPr/>
    </dgm:pt>
    <dgm:pt modelId="{55964D41-9C4C-44E5-9CAC-3378B4E4FA78}" type="pres">
      <dgm:prSet presAssocID="{80D82DFC-9F94-4EFB-81F0-33EF026A1625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E039491A-82E7-4FA8-8E92-DF74BC7802D3}" srcId="{17E1635B-223B-4CB1-BD55-B82C123B32AB}" destId="{456FBEFD-236E-42A3-8A67-0F6DB9865186}" srcOrd="0" destOrd="0" parTransId="{82732276-4295-4A19-901D-7C2A6ADF7B62}" sibTransId="{10557A51-44EF-4936-9BD8-3153256A1647}"/>
    <dgm:cxn modelId="{D92FCB1E-B0A5-4B7E-9F93-84EBB53F0C79}" srcId="{17E1635B-223B-4CB1-BD55-B82C123B32AB}" destId="{80D82DFC-9F94-4EFB-81F0-33EF026A1625}" srcOrd="4" destOrd="0" parTransId="{67BFAAA0-E33E-4260-AE78-D3942ECB34CC}" sibTransId="{7CACC510-B704-42DB-B8AB-06D47DB508DD}"/>
    <dgm:cxn modelId="{798BD023-8FFF-4D9A-B4B5-377D90F69A4A}" srcId="{17E1635B-223B-4CB1-BD55-B82C123B32AB}" destId="{306984D3-9D7C-4EE2-AB3A-E3AEED5AAFA8}" srcOrd="2" destOrd="0" parTransId="{B3AF18BE-28F8-4641-8ED8-9155CA215EA4}" sibTransId="{BBCAE735-6550-4E36-996C-3F7CF28299C9}"/>
    <dgm:cxn modelId="{98F24424-086E-4526-95B8-DB141B4682AB}" type="presOf" srcId="{80D82DFC-9F94-4EFB-81F0-33EF026A1625}" destId="{55964D41-9C4C-44E5-9CAC-3378B4E4FA78}" srcOrd="0" destOrd="0" presId="urn:microsoft.com/office/officeart/2005/8/layout/chevronAccent+Icon"/>
    <dgm:cxn modelId="{2EAB9445-F3BF-4536-9247-B068403686A6}" type="presOf" srcId="{36FF485B-5B94-438D-98E1-501321FAF017}" destId="{5BD12192-0CED-469C-B990-491DA7FA6269}" srcOrd="0" destOrd="0" presId="urn:microsoft.com/office/officeart/2005/8/layout/chevronAccent+Icon"/>
    <dgm:cxn modelId="{6C7DDD69-C548-4D4C-9D86-EE98D6B6B20D}" type="presOf" srcId="{306984D3-9D7C-4EE2-AB3A-E3AEED5AAFA8}" destId="{16D40682-B46D-4FD4-BD87-AD83E17EC87E}" srcOrd="0" destOrd="0" presId="urn:microsoft.com/office/officeart/2005/8/layout/chevronAccent+Icon"/>
    <dgm:cxn modelId="{98468789-9118-4D35-92FB-428B7BECEA73}" srcId="{17E1635B-223B-4CB1-BD55-B82C123B32AB}" destId="{36FF485B-5B94-438D-98E1-501321FAF017}" srcOrd="3" destOrd="0" parTransId="{FCC30549-B4D9-49AC-9879-B4366DCA2767}" sibTransId="{63488F96-27E3-4158-BBCC-2B485326D1FC}"/>
    <dgm:cxn modelId="{7D124BA5-7527-41F1-892B-DB447D809414}" type="presOf" srcId="{17E1635B-223B-4CB1-BD55-B82C123B32AB}" destId="{B87B5941-B139-4AA1-920B-FF69137C4B6C}" srcOrd="0" destOrd="0" presId="urn:microsoft.com/office/officeart/2005/8/layout/chevronAccent+Icon"/>
    <dgm:cxn modelId="{F709ADC1-6801-4228-B6CF-8253D62B575D}" type="presOf" srcId="{0D671F30-B1A7-4BA1-827D-656DD52B1D18}" destId="{8BC28613-3D75-45C5-9CC3-DF6077C9094A}" srcOrd="0" destOrd="0" presId="urn:microsoft.com/office/officeart/2005/8/layout/chevronAccent+Icon"/>
    <dgm:cxn modelId="{F1BDA9CF-7EF6-4126-B63F-63A14A273D1C}" srcId="{17E1635B-223B-4CB1-BD55-B82C123B32AB}" destId="{0D671F30-B1A7-4BA1-827D-656DD52B1D18}" srcOrd="1" destOrd="0" parTransId="{F6BC642E-1EAC-4D45-A265-A707B901ACF7}" sibTransId="{0BD38817-2E9D-42BF-8361-0221A151B461}"/>
    <dgm:cxn modelId="{848D28FC-3F83-403B-9F99-A833C578A6BA}" type="presOf" srcId="{456FBEFD-236E-42A3-8A67-0F6DB9865186}" destId="{34616CB9-BCDC-4DC5-8091-FBA468DA989F}" srcOrd="0" destOrd="0" presId="urn:microsoft.com/office/officeart/2005/8/layout/chevronAccent+Icon"/>
    <dgm:cxn modelId="{8D186879-EA43-478A-AB8C-D168C656374D}" type="presParOf" srcId="{B87B5941-B139-4AA1-920B-FF69137C4B6C}" destId="{E64F063F-30AD-4A02-90F5-833570C7FF75}" srcOrd="0" destOrd="0" presId="urn:microsoft.com/office/officeart/2005/8/layout/chevronAccent+Icon"/>
    <dgm:cxn modelId="{B78F172C-A509-49CD-B72A-03196E7666E3}" type="presParOf" srcId="{E64F063F-30AD-4A02-90F5-833570C7FF75}" destId="{87D5B374-6C13-487B-891A-5B7B1162D2ED}" srcOrd="0" destOrd="0" presId="urn:microsoft.com/office/officeart/2005/8/layout/chevronAccent+Icon"/>
    <dgm:cxn modelId="{E1BC4EBC-4631-4E70-A67A-D4870AAD277B}" type="presParOf" srcId="{E64F063F-30AD-4A02-90F5-833570C7FF75}" destId="{34616CB9-BCDC-4DC5-8091-FBA468DA989F}" srcOrd="1" destOrd="0" presId="urn:microsoft.com/office/officeart/2005/8/layout/chevronAccent+Icon"/>
    <dgm:cxn modelId="{855A0083-21A9-4ED0-AF5B-95C197D26269}" type="presParOf" srcId="{B87B5941-B139-4AA1-920B-FF69137C4B6C}" destId="{A2D927BA-91F4-4F49-A918-C54D003E12F2}" srcOrd="1" destOrd="0" presId="urn:microsoft.com/office/officeart/2005/8/layout/chevronAccent+Icon"/>
    <dgm:cxn modelId="{FAC2839B-45BA-4A63-A4D7-24AA43DCF682}" type="presParOf" srcId="{B87B5941-B139-4AA1-920B-FF69137C4B6C}" destId="{C00EF397-38E2-4670-B51F-8FEFF984BFB1}" srcOrd="2" destOrd="0" presId="urn:microsoft.com/office/officeart/2005/8/layout/chevronAccent+Icon"/>
    <dgm:cxn modelId="{95126E9F-B4A5-44FA-AD45-49AF8860B6A5}" type="presParOf" srcId="{C00EF397-38E2-4670-B51F-8FEFF984BFB1}" destId="{4351860A-C604-444A-8849-D0379835A903}" srcOrd="0" destOrd="0" presId="urn:microsoft.com/office/officeart/2005/8/layout/chevronAccent+Icon"/>
    <dgm:cxn modelId="{280773CC-1197-4B03-9A54-CAB4CBB615CB}" type="presParOf" srcId="{C00EF397-38E2-4670-B51F-8FEFF984BFB1}" destId="{8BC28613-3D75-45C5-9CC3-DF6077C9094A}" srcOrd="1" destOrd="0" presId="urn:microsoft.com/office/officeart/2005/8/layout/chevronAccent+Icon"/>
    <dgm:cxn modelId="{BBF1D5A4-1E08-4645-8816-8EE0D744D0F8}" type="presParOf" srcId="{B87B5941-B139-4AA1-920B-FF69137C4B6C}" destId="{36AE59C0-60B0-4898-9A2D-DCEC24EAFAC8}" srcOrd="3" destOrd="0" presId="urn:microsoft.com/office/officeart/2005/8/layout/chevronAccent+Icon"/>
    <dgm:cxn modelId="{3BFECA2F-4186-46F0-8C7D-00818AD11D50}" type="presParOf" srcId="{B87B5941-B139-4AA1-920B-FF69137C4B6C}" destId="{15148793-CC1F-4E64-85FA-57BDD93E48A8}" srcOrd="4" destOrd="0" presId="urn:microsoft.com/office/officeart/2005/8/layout/chevronAccent+Icon"/>
    <dgm:cxn modelId="{B4FCB6C3-76DA-4AE2-BE0F-BE591C5EB1C6}" type="presParOf" srcId="{15148793-CC1F-4E64-85FA-57BDD93E48A8}" destId="{F5356FB2-3142-427B-B1A1-2F0836E86C57}" srcOrd="0" destOrd="0" presId="urn:microsoft.com/office/officeart/2005/8/layout/chevronAccent+Icon"/>
    <dgm:cxn modelId="{59731140-E323-4833-ACFD-6B60ACFD7305}" type="presParOf" srcId="{15148793-CC1F-4E64-85FA-57BDD93E48A8}" destId="{16D40682-B46D-4FD4-BD87-AD83E17EC87E}" srcOrd="1" destOrd="0" presId="urn:microsoft.com/office/officeart/2005/8/layout/chevronAccent+Icon"/>
    <dgm:cxn modelId="{D1FBCEE6-CE9C-481B-A2BE-848FC87E88FF}" type="presParOf" srcId="{B87B5941-B139-4AA1-920B-FF69137C4B6C}" destId="{A60974C4-479C-40C3-B151-F0B3F72AC949}" srcOrd="5" destOrd="0" presId="urn:microsoft.com/office/officeart/2005/8/layout/chevronAccent+Icon"/>
    <dgm:cxn modelId="{3581FCCC-297A-42B8-B561-F550FED28FF4}" type="presParOf" srcId="{B87B5941-B139-4AA1-920B-FF69137C4B6C}" destId="{ADB36375-3C3F-4402-BF01-F657FA1E61DD}" srcOrd="6" destOrd="0" presId="urn:microsoft.com/office/officeart/2005/8/layout/chevronAccent+Icon"/>
    <dgm:cxn modelId="{54F66D85-0342-4925-B3C5-53907D94DEF0}" type="presParOf" srcId="{ADB36375-3C3F-4402-BF01-F657FA1E61DD}" destId="{46C0048B-84AD-4F75-9414-32B562106E56}" srcOrd="0" destOrd="0" presId="urn:microsoft.com/office/officeart/2005/8/layout/chevronAccent+Icon"/>
    <dgm:cxn modelId="{9A33510E-F52E-422B-A858-CC72A3775611}" type="presParOf" srcId="{ADB36375-3C3F-4402-BF01-F657FA1E61DD}" destId="{5BD12192-0CED-469C-B990-491DA7FA6269}" srcOrd="1" destOrd="0" presId="urn:microsoft.com/office/officeart/2005/8/layout/chevronAccent+Icon"/>
    <dgm:cxn modelId="{1509EA17-6D75-4C50-9FD7-584E9C60DB1D}" type="presParOf" srcId="{B87B5941-B139-4AA1-920B-FF69137C4B6C}" destId="{5C1DAC71-0DC3-41FC-AF74-26B369C439F5}" srcOrd="7" destOrd="0" presId="urn:microsoft.com/office/officeart/2005/8/layout/chevronAccent+Icon"/>
    <dgm:cxn modelId="{3C8E147B-9F5B-4581-A9E2-343741AFF97D}" type="presParOf" srcId="{B87B5941-B139-4AA1-920B-FF69137C4B6C}" destId="{58308129-3513-4941-8280-97DF02468081}" srcOrd="8" destOrd="0" presId="urn:microsoft.com/office/officeart/2005/8/layout/chevronAccent+Icon"/>
    <dgm:cxn modelId="{D8CC75CF-B5B3-4261-A48D-F663C0FAE7A6}" type="presParOf" srcId="{58308129-3513-4941-8280-97DF02468081}" destId="{114FF399-B849-4BD5-BEEC-888F9B036421}" srcOrd="0" destOrd="0" presId="urn:microsoft.com/office/officeart/2005/8/layout/chevronAccent+Icon"/>
    <dgm:cxn modelId="{E4820DCA-6C6E-4491-A116-8302CB77C4AF}" type="presParOf" srcId="{58308129-3513-4941-8280-97DF02468081}" destId="{55964D41-9C4C-44E5-9CAC-3378B4E4FA7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B374-6C13-487B-891A-5B7B1162D2ED}">
      <dsp:nvSpPr>
        <dsp:cNvPr id="0" name=""/>
        <dsp:cNvSpPr/>
      </dsp:nvSpPr>
      <dsp:spPr>
        <a:xfrm>
          <a:off x="1653" y="1729174"/>
          <a:ext cx="1850755" cy="7143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16CB9-BCDC-4DC5-8091-FBA468DA989F}">
      <dsp:nvSpPr>
        <dsp:cNvPr id="0" name=""/>
        <dsp:cNvSpPr/>
      </dsp:nvSpPr>
      <dsp:spPr>
        <a:xfrm>
          <a:off x="495188" y="1907772"/>
          <a:ext cx="1562860" cy="714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Steady State and Breaker Duty </a:t>
          </a:r>
        </a:p>
      </dsp:txBody>
      <dsp:txXfrm>
        <a:off x="516112" y="1928696"/>
        <a:ext cx="1521012" cy="672543"/>
      </dsp:txXfrm>
    </dsp:sp>
    <dsp:sp modelId="{4351860A-C604-444A-8849-D0379835A903}">
      <dsp:nvSpPr>
        <dsp:cNvPr id="0" name=""/>
        <dsp:cNvSpPr/>
      </dsp:nvSpPr>
      <dsp:spPr>
        <a:xfrm>
          <a:off x="2115627" y="1729174"/>
          <a:ext cx="1850755" cy="7143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28613-3D75-45C5-9CC3-DF6077C9094A}">
      <dsp:nvSpPr>
        <dsp:cNvPr id="0" name=""/>
        <dsp:cNvSpPr/>
      </dsp:nvSpPr>
      <dsp:spPr>
        <a:xfrm>
          <a:off x="2609162" y="1907772"/>
          <a:ext cx="1562860" cy="714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Telecom &amp; System Protection </a:t>
          </a:r>
        </a:p>
      </dsp:txBody>
      <dsp:txXfrm>
        <a:off x="2630086" y="1928696"/>
        <a:ext cx="1521012" cy="672543"/>
      </dsp:txXfrm>
    </dsp:sp>
    <dsp:sp modelId="{F5356FB2-3142-427B-B1A1-2F0836E86C57}">
      <dsp:nvSpPr>
        <dsp:cNvPr id="0" name=""/>
        <dsp:cNvSpPr/>
      </dsp:nvSpPr>
      <dsp:spPr>
        <a:xfrm>
          <a:off x="4229602" y="1729174"/>
          <a:ext cx="1850755" cy="714391"/>
        </a:xfrm>
        <a:prstGeom prst="chevron">
          <a:avLst>
            <a:gd name="adj" fmla="val 4000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40682-B46D-4FD4-BD87-AD83E17EC87E}">
      <dsp:nvSpPr>
        <dsp:cNvPr id="0" name=""/>
        <dsp:cNvSpPr/>
      </dsp:nvSpPr>
      <dsp:spPr>
        <a:xfrm>
          <a:off x="4723137" y="1907772"/>
          <a:ext cx="1562860" cy="714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Power Quality</a:t>
          </a:r>
        </a:p>
      </dsp:txBody>
      <dsp:txXfrm>
        <a:off x="4744061" y="1928696"/>
        <a:ext cx="1521012" cy="672543"/>
      </dsp:txXfrm>
    </dsp:sp>
    <dsp:sp modelId="{46C0048B-84AD-4F75-9414-32B562106E56}">
      <dsp:nvSpPr>
        <dsp:cNvPr id="0" name=""/>
        <dsp:cNvSpPr/>
      </dsp:nvSpPr>
      <dsp:spPr>
        <a:xfrm>
          <a:off x="6343576" y="1729174"/>
          <a:ext cx="1850755" cy="7143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12192-0CED-469C-B990-491DA7FA6269}">
      <dsp:nvSpPr>
        <dsp:cNvPr id="0" name=""/>
        <dsp:cNvSpPr/>
      </dsp:nvSpPr>
      <dsp:spPr>
        <a:xfrm>
          <a:off x="6861210" y="1883675"/>
          <a:ext cx="1562860" cy="714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Dynamics</a:t>
          </a:r>
        </a:p>
      </dsp:txBody>
      <dsp:txXfrm>
        <a:off x="6882134" y="1904599"/>
        <a:ext cx="1521012" cy="672543"/>
      </dsp:txXfrm>
    </dsp:sp>
    <dsp:sp modelId="{114FF399-B849-4BD5-BEEC-888F9B036421}">
      <dsp:nvSpPr>
        <dsp:cNvPr id="0" name=""/>
        <dsp:cNvSpPr/>
      </dsp:nvSpPr>
      <dsp:spPr>
        <a:xfrm>
          <a:off x="8457551" y="1729174"/>
          <a:ext cx="1850755" cy="7143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64D41-9C4C-44E5-9CAC-3378B4E4FA78}">
      <dsp:nvSpPr>
        <dsp:cNvPr id="0" name=""/>
        <dsp:cNvSpPr/>
      </dsp:nvSpPr>
      <dsp:spPr>
        <a:xfrm>
          <a:off x="8951086" y="1907772"/>
          <a:ext cx="1562860" cy="714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Interconnection Cost Estimating</a:t>
          </a:r>
        </a:p>
      </dsp:txBody>
      <dsp:txXfrm>
        <a:off x="8972010" y="1928696"/>
        <a:ext cx="1521012" cy="67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19:19.7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345 185 24575,'-3'3'0,"1"0"0,0 1 0,-1-1 0,1 0 0,-1-1 0,0 1 0,0 0 0,0-1 0,-1 0 0,1 0 0,-6 3 0,-3 3 0,12-8 0,0 1 0,-1-1 0,1 1 0,0-1 0,-1 0 0,1 1 0,-1-1 0,1 0 0,0 1 0,-1-1 0,1 0 0,-1 0 0,1 0 0,-1 1 0,1-1 0,-1 0 0,1 0 0,-1 0 0,1 0 0,-1 0 0,1 0 0,-1 0 0,1 0 0,-1 0 0,1 0 0,-1 0 0,1 0 0,-1 0 0,1 0 0,-1 0 0,1-1 0,0 1 0,-1 0 0,1 0 0,-1 0 0,1-1 0,-1 1 0,1 0 0,0-1 0,-1 1 0,1 0 0,0-1 0,-1 1 0,1-1 0,0 1 0,-1 0 0,1-1 0,0 1 0,0-1 0,0 1 0,-1-1 0,1 1 0,0-1 0,0 0 0,-5-39 0,0 7 0,4 33 0,1-1 0,-1 0 0,0 0 0,0 1 0,0-1 0,-1 1 0,1-1 0,0 1 0,0 0 0,0-1 0,0 1 0,0 0 0,0 0 0,-1-1 0,1 1 0,0 0 0,0 0 0,0 1 0,0-1 0,-1 0 0,1 0 0,0 0 0,0 1 0,0-1 0,0 1 0,0-1 0,0 1 0,0-1 0,0 1 0,0-1 0,0 1 0,0 0 0,0 0 0,0 0 0,-1 0 0,-34 33 0,34-32 0,-34 43 0,29-35 0,0 0 0,0-1 0,-1 0 0,-16 14 0,24-23 0,0 0 0,0 1 0,-1-1 0,1 0 0,0 1 0,-1-1 0,1 0 0,0 1 0,-1-1 0,1 0 0,0 0 0,-1 0 0,1 1 0,-1-1 0,1 0 0,0 0 0,-1 0 0,1 0 0,-1 0 0,1 0 0,-1 1 0,1-1 0,-1 0 0,1 0 0,0-1 0,-1 1 0,1 0 0,-1 0 0,1 0 0,-1 0 0,1 0 0,0 0 0,-1 0 0,1-1 0,-1 1 0,0-18 0,14-27 0,-11 41 0,1-8 0,1 1 0,-1 0 0,1 0 0,1 0 0,0 0 0,10-15 0,-8 22 0,-7-4 0,-4-7 0,0-12 0,4 22 0,0 0 0,0-1 0,-1 1 0,1 0 0,-1 0 0,-1 0 0,1 0 0,-1 0 0,0 0 0,0 0 0,0 0 0,-1 1 0,1-1 0,-7-6 0,9 11 0,-1 0 0,0-1 0,0 1 0,0 0 0,0-1 0,0 1 0,0 0 0,1 0 0,-1 0 0,0 0 0,0 0 0,0 0 0,0 0 0,0 0 0,0 0 0,0 1 0,0-1 0,1 0 0,-1 1 0,0-1 0,0 0 0,0 1 0,1-1 0,-1 1 0,0-1 0,0 1 0,1 0 0,-1-1 0,0 1 0,1 0 0,-1 0 0,-20 26 0,18-23 0,-45 74 0,40-71 0,11-23 0,11-24 0,1 14-1365,-2 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18:11:4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24575,'3'-4'0,"0"-1"0,-1 1 0,1 0 0,1 0 0,-1 0 0,1 0 0,0 0 0,-1 1 0,7-5 0,0-1 0,-6 5 0,0 0 0,-1 1 0,1 0 0,1-1 0,-1 1 0,0 1 0,1-1 0,-1 1 0,1-1 0,0 1 0,0 1 0,0-1 0,0 1 0,0 0 0,0 0 0,0 0 0,1 1 0,-1-1 0,0 1 0,0 1 0,0-1 0,1 1 0,-1 0 0,0 0 0,0 0 0,0 1 0,0-1 0,0 1 0,-1 1 0,1-1 0,5 4 0,92 56 0,-93-58-136,1-1-1,-1 0 1,1 0-1,0-1 1,-1-1-1,1 0 1,0 0-1,0-1 0,17-1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19:20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78 554 24575,'1'-1'0,"0"0"0,0 1 0,1-1 0,-1 0 0,-1 0 0,1 1 0,0-1 0,0 0 0,0 0 0,0 0 0,-1 0 0,1 0 0,0 0 0,-1 0 0,1-1 0,-1 1 0,1 0 0,-1 0 0,1 0 0,-1-1 0,0 1 0,0 0 0,0-3 0,6-35 0,-6 36 0,5-70 0,-8-126 0,3 193 0,0-1 0,-1 1 0,0 0 0,0-1 0,0 1 0,-1 0 0,0 0 0,0 0 0,-1 0 0,0 0 0,0 0 0,0 1 0,0 0 0,-1-1 0,0 1 0,0 0 0,-1 1 0,1-1 0,-1 1 0,-6-5 0,7 7-76,1-1 1,0 0-1,1 0 0,-1 0 0,0 0 0,1 0 0,0 0 0,-1-1 1,2 1-1,-1-1 0,0 0 0,1 1 0,-1-1 0,1 0 1,0 0-1,0 0 0,0-6 0,-2-14-6750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19:52.7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1 282 24575,'15'-62'0,"-3"-96"0,-8 96-1365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19:54.7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33 204 24575,'0'-3'0,"0"-3"0,0-4 0,0-2 0,-3-2 0,-1-1 0,1-1 0,0-1 0,1 1 0,-2 3 0,0 0 0,1 1 0,0-1 0,1-1 0,1 0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19:58.3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32 242 24575,'0'-13'0,"-1"0"0,-1 0 0,0 0 0,-1 0 0,0 1 0,-8-18 0,8 21 0,2 3-76,-1-1 1,1 1-1,0-1 0,0 1 0,1-1 0,0 1 0,0-1 0,0 1 1,1-1-1,0 1 0,0-1 0,1 1 0,0 0 0,0-1 1,0 1-1,1 0 0,6-11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20:37.61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2 24575,'39'0'-67,"-20"-1"-258,0 0 1,1 2-1,29 5 1,-44-5-6502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20:21.69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113 0 24575,'-1'0'0,"-3"0"0,-2 0 0,-1 0 0,-2 0 0,0 0 0,-1 0 0,0 0 0,1 0 0,-1 0 0,0 0 0,0 0 0,1 0 0,1 0-8191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20:24.39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24575,'2'0'0,"2"0"0,1 0 0,3 0 0,1 0 0,0 0 0,1 0 0,0 0 0,-1 0 0,0 0-8191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19:20:42.00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99 1 24575,'-66'14'0,"39"-15"-1365,22 1-5461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2596" y="4050833"/>
            <a:ext cx="8875033" cy="10968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374C01-0C9C-44A2-84DC-CCB17F652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9574" y="176525"/>
            <a:ext cx="1966407" cy="1646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BD8654-1F01-49C9-8D6B-467B3EF10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" y="274023"/>
            <a:ext cx="1475746" cy="1451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5E540B-F330-44F5-AEF1-CC60D203E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1" y="5432206"/>
            <a:ext cx="1447258" cy="11378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CEEE46-9DEE-4EFD-8DCE-A070D68992ED}"/>
              </a:ext>
            </a:extLst>
          </p:cNvPr>
          <p:cNvSpPr/>
          <p:nvPr userDrawn="1"/>
        </p:nvSpPr>
        <p:spPr>
          <a:xfrm>
            <a:off x="10038752" y="604069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Microsoft Tai Le" panose="020B0502040204020203" pitchFamily="34" charset="0"/>
                <a:cs typeface="Microsoft Tai Le" panose="020B0502040204020203" pitchFamily="34" charset="0"/>
              </a:rPr>
              <a:t>www.TRUC.org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F3DC5B-D057-4F17-88F6-DBECE5203D6C}"/>
              </a:ext>
            </a:extLst>
          </p:cNvPr>
          <p:cNvSpPr txBox="1"/>
          <p:nvPr userDrawn="1"/>
        </p:nvSpPr>
        <p:spPr>
          <a:xfrm>
            <a:off x="3178025" y="579913"/>
            <a:ext cx="471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FDA Conference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May 5-6, 2025</a:t>
            </a:r>
          </a:p>
        </p:txBody>
      </p:sp>
    </p:spTree>
    <p:extLst>
      <p:ext uri="{BB962C8B-B14F-4D97-AF65-F5344CB8AC3E}">
        <p14:creationId xmlns:p14="http://schemas.microsoft.com/office/powerpoint/2010/main" val="423419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D314-23EF-992A-1731-AAF899AB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2D40-7A2C-C7AB-C78C-6D8C6B866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B586E-1E05-3CB3-2D9B-AE992D6EB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78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637D-B436-C3F3-CC98-CD845A64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860FC-12D9-42A1-4619-FE29A6782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19F7F-7CD5-E4BD-FF13-08448E24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28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5D9-2AD1-259E-085E-20891865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AD05A-0CAB-C766-0661-DEE58CD0C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89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1B3E5-7056-3708-E13F-7C42929CD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BB029-8365-99E6-08FA-B194407C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27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C40E-A560-1D92-1BBC-707904AE4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FCF9D-5F6E-B327-EBAF-08D9FC620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5A6ED-7870-1271-F776-5025F357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B708E-7FB7-BFAA-3FB8-6CA8FCB9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D7D5F-AA91-A274-FB2F-1CB973E4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DF5B-E5F1-1EB0-68D9-A8CDA69A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55EF-BBD2-9290-1918-407E930D0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C6B31-EA1F-2552-FE28-A0CEEE3B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C053B-345D-C639-2458-297A0B04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430F-B9DC-81E8-272C-41094A19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4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7BF0-F532-ADEA-D74F-E2048495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97ECC-3772-B672-7433-655E29CFB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464A-9ECA-C7ED-B312-608138B6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1A83-9424-E83D-ECFA-C04A3C8B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A9656-5FB4-3095-66A3-A24047D2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1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09F5-6B77-1028-987B-A1CC7256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689CD-A09A-A416-A041-559B10F62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9B737-59FA-CB44-BA03-5C1F5410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A8585-6901-8533-9E0B-ED25218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972-9B06-6A8E-4499-DDCFCDD8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707D5-FFF6-3631-DB8F-F44D1585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8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A856-69FB-C3C3-AEFB-91F055B3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5ADD-75A3-B4DD-7A08-E1B3F77B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E174-D4DA-6FA1-49CD-0E0019340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54529-4E02-7B33-33AE-CF9B40F7A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9D5CE-3FFC-4800-ACBE-460C0F94D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ED178-8F7B-484A-1AFA-6E3C6C51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6EF3A-05DB-E00A-A029-A2E2B6B8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5C137-2277-E854-2BFA-4700B740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6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CFA3-E606-8426-C146-CA50A1D1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A4DE0-13B9-66D9-6571-E74A629D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FBEAA-2736-C4FF-C504-5852B5F7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E29BF-DEB3-B202-919D-CACF91B9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4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C61CB-3972-E7E5-1949-98053118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E507E-2B24-398F-53C7-DF0AF218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AAB8-9D61-A8CD-B871-7AC3AE97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00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6B76-0692-A302-8080-F14E30A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D4898-6FAD-630B-51C1-3CD9BC0B2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7E00A-E8B6-AAC8-EAB7-D5A2234B2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73311-8AE3-4EB9-AC64-1EF98C89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30CD1-46CE-0852-F154-6B2E0698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3DD02-39E8-C448-0238-110343D8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E4A3-E3AF-B42A-62E4-74121BD4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1664B-CC74-CB52-9119-8397E81F5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598BE-5CDA-590A-D4AC-B7D4FD395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8D695-2E41-429B-1E7A-D75D268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22CB-8A31-401C-09C5-3D538CEE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7698D-4DFD-2E7B-C2EB-84BED8DB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7603-66CB-3D95-F59C-CBBC7BE5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2C6CE-0798-38CC-6632-DA5FCA94F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D883-54AB-41BD-CB68-21BB3BE6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0A6F-52E9-BF76-09D7-56EBA0EF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2B9EE-87AE-4B26-0F1F-CBA80ED0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3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CE932-9612-3524-DCE6-6F9AD9534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92EE5-2F04-2762-82A4-3557A122F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65BF2-92E9-574F-D44F-F5AA9CA7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7AE1-77D5-EAE8-4F0A-83FF533B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22EC-EC9F-AD1E-6DE9-D863F965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2768-D11C-6F9B-2D41-013631963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BFD11-0485-00BC-6DA8-41ABEDF2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41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F6D7-E627-6F62-CE2D-A932B0C1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5795B-0801-61BE-7637-33E681B4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13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4E1B-B471-8C47-364A-A81208A7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4084-1F18-0278-5CBB-8F3BF8C0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46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A106-FA84-C015-F645-6F86CF34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7BDE-B67C-9F27-BBED-C30FD1BA7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98FE-4A7A-E720-5DDC-539457E6B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7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0CC3-E264-70AF-E9A4-0D179B7F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FCDF-15DD-5D30-14DF-9C162053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0771E-56A6-F429-BE6C-7B0D70A02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A4720-43D7-5C90-B865-D182DB2E3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94174-EF78-8D67-A3C6-D13AFEB26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96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AB1D-6FA5-6C15-0031-FDBEABAD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29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5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 userDrawn="1"/>
        </p:nvSpPr>
        <p:spPr>
          <a:xfrm rot="5400000" flipV="1">
            <a:off x="11342444" y="6008445"/>
            <a:ext cx="457197" cy="12419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67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67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67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6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9826"/>
            <a:ext cx="12192000" cy="2981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Georgia Tech Fault &amp; Disturbance Analysis Conference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172701" y="6533636"/>
            <a:ext cx="204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809EC2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6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FB2FD-EF1D-C24E-C0FE-206A3DA3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427D5-5692-4926-493F-6C5EA7A8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lowchart: Manual Input 11">
            <a:extLst>
              <a:ext uri="{FF2B5EF4-FFF2-40B4-BE49-F238E27FC236}">
                <a16:creationId xmlns:a16="http://schemas.microsoft.com/office/drawing/2014/main" id="{E668BDC3-3003-C006-2EE8-0FFD881C6077}"/>
              </a:ext>
            </a:extLst>
          </p:cNvPr>
          <p:cNvSpPr/>
          <p:nvPr userDrawn="1"/>
        </p:nvSpPr>
        <p:spPr>
          <a:xfrm rot="5400000" flipV="1">
            <a:off x="11342444" y="6008445"/>
            <a:ext cx="457197" cy="12419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67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67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67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6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604B2-5784-06AB-D046-44DA9D1E2A6F}"/>
              </a:ext>
            </a:extLst>
          </p:cNvPr>
          <p:cNvSpPr/>
          <p:nvPr userDrawn="1"/>
        </p:nvSpPr>
        <p:spPr>
          <a:xfrm>
            <a:off x="0" y="6559826"/>
            <a:ext cx="12192000" cy="2981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b="1" dirty="0">
                <a:latin typeface="Trebuchet MS" panose="020B0603020202020204" pitchFamily="34" charset="0"/>
              </a:rPr>
              <a:t>2025</a:t>
            </a:r>
            <a:r>
              <a:rPr lang="en-US" sz="1400" b="1" dirty="0">
                <a:latin typeface="Trebuchet MS" panose="020B0603020202020204" pitchFamily="34" charset="0"/>
              </a:rPr>
              <a:t> Georgia Tech Fault &amp; Disturbance Analysis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F729D7-5EA6-E744-BFE9-D3610431EEB5}"/>
              </a:ext>
            </a:extLst>
          </p:cNvPr>
          <p:cNvSpPr txBox="1">
            <a:spLocks/>
          </p:cNvSpPr>
          <p:nvPr userDrawn="1"/>
        </p:nvSpPr>
        <p:spPr>
          <a:xfrm>
            <a:off x="11541210" y="6446840"/>
            <a:ext cx="6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561873-E5F7-4C6A-B7F2-AB7F7BD315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D1451-8A4F-389D-D324-CADF8F39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415D3-682B-E785-6837-B776EBE2E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08659-BE34-2D03-6818-A31214307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C6E8-DBDF-4962-9466-F90CCA745BB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A9C0-D1C5-0695-74F5-FE7E5B9E9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B592-3E10-15C1-F376-9746FA4A9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7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6.xml"/><Relationship Id="rId1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17" Type="http://schemas.openxmlformats.org/officeDocument/2006/relationships/customXml" Target="../ink/ink8.xml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4.png"/><Relationship Id="rId19" Type="http://schemas.openxmlformats.org/officeDocument/2006/relationships/customXml" Target="../ink/ink9.xml"/><Relationship Id="rId4" Type="http://schemas.openxmlformats.org/officeDocument/2006/relationships/image" Target="../media/image11.png"/><Relationship Id="rId9" Type="http://schemas.openxmlformats.org/officeDocument/2006/relationships/customXml" Target="../ink/ink4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28823D6-5947-4C39-3BCF-20FDC1CDA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6996" y="5045914"/>
            <a:ext cx="2528134" cy="1096899"/>
          </a:xfrm>
        </p:spPr>
        <p:txBody>
          <a:bodyPr/>
          <a:lstStyle/>
          <a:p>
            <a:r>
              <a:rPr lang="en-US" sz="1600" dirty="0"/>
              <a:t>James B. Rossman</a:t>
            </a:r>
          </a:p>
          <a:p>
            <a:r>
              <a:rPr lang="en-US" sz="1600" dirty="0"/>
              <a:t>Nashville, Tennessee</a:t>
            </a:r>
          </a:p>
          <a:p>
            <a:r>
              <a:rPr lang="en-US" sz="1600" dirty="0"/>
              <a:t>jbrossman@tva.gov</a:t>
            </a:r>
          </a:p>
          <a:p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05506A7B-1F03-906C-255F-BF7428FF12E6}"/>
              </a:ext>
            </a:extLst>
          </p:cNvPr>
          <p:cNvSpPr txBox="1">
            <a:spLocks/>
          </p:cNvSpPr>
          <p:nvPr/>
        </p:nvSpPr>
        <p:spPr>
          <a:xfrm>
            <a:off x="62666" y="2592014"/>
            <a:ext cx="10596370" cy="1096899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TVA Power Quality Evaluation of Inverter-Based Resource Impact on High Voltage Transmission Operations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765834E4-927A-FA83-9F58-73C6787CD7B0}"/>
              </a:ext>
            </a:extLst>
          </p:cNvPr>
          <p:cNvSpPr txBox="1">
            <a:spLocks/>
          </p:cNvSpPr>
          <p:nvPr/>
        </p:nvSpPr>
        <p:spPr>
          <a:xfrm>
            <a:off x="4374820" y="5045914"/>
            <a:ext cx="2743200" cy="1096899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 N. Fritch</a:t>
            </a:r>
          </a:p>
          <a:p>
            <a:r>
              <a:rPr lang="en-US" sz="1600" dirty="0"/>
              <a:t>Chattanooga, Tennessee</a:t>
            </a:r>
          </a:p>
          <a:p>
            <a:r>
              <a:rPr lang="en-US" sz="1600" dirty="0"/>
              <a:t> tnfritch@tva.gov</a:t>
            </a:r>
          </a:p>
          <a:p>
            <a:endParaRPr lang="en-US" dirty="0"/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3437D182-B20C-4A69-7D46-CF8283375AFA}"/>
              </a:ext>
            </a:extLst>
          </p:cNvPr>
          <p:cNvSpPr txBox="1">
            <a:spLocks/>
          </p:cNvSpPr>
          <p:nvPr/>
        </p:nvSpPr>
        <p:spPr>
          <a:xfrm>
            <a:off x="7207711" y="5045914"/>
            <a:ext cx="2743200" cy="1096899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Grace E. Piercy</a:t>
            </a:r>
          </a:p>
          <a:p>
            <a:r>
              <a:rPr lang="en-US" sz="1600" dirty="0"/>
              <a:t>Nashville, Tennessee</a:t>
            </a:r>
          </a:p>
          <a:p>
            <a:r>
              <a:rPr lang="en-US" sz="1600" dirty="0"/>
              <a:t>gepiercy@tva.gov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0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8186-787E-AFD9-27F4-504E052E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1962-2D58-95AF-3B80-FB9A718D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Evaluation </a:t>
            </a:r>
            <a:br>
              <a:rPr lang="en-US" dirty="0"/>
            </a:br>
            <a:r>
              <a:rPr lang="en-US" sz="3200" dirty="0"/>
              <a:t>Measured 161-kV Current Distortion at Active IBR Sites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F8D7C8-3DCA-E114-F35A-D62C36680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4302" y="1822450"/>
            <a:ext cx="5181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At the SIS  stage, EMT models of the proposed IBR facility are not available, but estimation of the potential harmonic impact is required. </a:t>
            </a:r>
          </a:p>
          <a:p>
            <a:r>
              <a:rPr lang="en-US" sz="1800" dirty="0"/>
              <a:t>TVA models harmonic current injection of proposed IBR sites by scaling current harmonic data measured at existing sites and injecting the scaled current values at the 34.5-kV side of the GSU in the EMT model.</a:t>
            </a:r>
          </a:p>
          <a:p>
            <a:r>
              <a:rPr lang="en-US" sz="1800" dirty="0"/>
              <a:t>TVA’s experience has shown that this is a reasonable approach at the SIS stage when detailed models of the proposed solar site are not available.</a:t>
            </a:r>
          </a:p>
          <a:p>
            <a:r>
              <a:rPr lang="en-US" sz="1800" dirty="0"/>
              <a:t>TVA has not adopted harmonic current distortion limits in IEEE Std. 2800-2022 which allows up to 2.5% total rated distortion (TRD). </a:t>
            </a:r>
            <a:endParaRPr lang="en-US" sz="2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6658A4-E318-66E4-EDF8-99287947361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0120164"/>
              </p:ext>
            </p:extLst>
          </p:nvPr>
        </p:nvGraphicFramePr>
        <p:xfrm>
          <a:off x="650194" y="1910486"/>
          <a:ext cx="5445806" cy="3541728"/>
        </p:xfrm>
        <a:graphic>
          <a:graphicData uri="http://schemas.openxmlformats.org/drawingml/2006/table">
            <a:tbl>
              <a:tblPr firstRow="1" firstCol="1" bandRow="1"/>
              <a:tblGrid>
                <a:gridCol w="1642886">
                  <a:extLst>
                    <a:ext uri="{9D8B030D-6E8A-4147-A177-3AD203B41FA5}">
                      <a16:colId xmlns:a16="http://schemas.microsoft.com/office/drawing/2014/main" val="482047210"/>
                    </a:ext>
                  </a:extLst>
                </a:gridCol>
                <a:gridCol w="1305480">
                  <a:extLst>
                    <a:ext uri="{9D8B030D-6E8A-4147-A177-3AD203B41FA5}">
                      <a16:colId xmlns:a16="http://schemas.microsoft.com/office/drawing/2014/main" val="4174474510"/>
                    </a:ext>
                  </a:extLst>
                </a:gridCol>
                <a:gridCol w="1248720">
                  <a:extLst>
                    <a:ext uri="{9D8B030D-6E8A-4147-A177-3AD203B41FA5}">
                      <a16:colId xmlns:a16="http://schemas.microsoft.com/office/drawing/2014/main" val="4017362179"/>
                    </a:ext>
                  </a:extLst>
                </a:gridCol>
                <a:gridCol w="1248720">
                  <a:extLst>
                    <a:ext uri="{9D8B030D-6E8A-4147-A177-3AD203B41FA5}">
                      <a16:colId xmlns:a16="http://schemas.microsoft.com/office/drawing/2014/main" val="1484209075"/>
                    </a:ext>
                  </a:extLst>
                </a:gridCol>
              </a:tblGrid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Solar Site A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Solar Site B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Solar Site 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68036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Rated MW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681488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TDD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0.74%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455280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0.42%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0.80%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415050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0.49%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0.32%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0.34%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129660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400" kern="1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0.14%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832517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0.09%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156031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0.09%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0.62%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6466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0.11%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0.05%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870787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0.07%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0.00%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651482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harmonic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0.02%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0.04%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0.01%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152819"/>
                  </a:ext>
                </a:extLst>
              </a:tr>
              <a:tr h="295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Multiple TDD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0.89%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0.98%</a:t>
                      </a:r>
                    </a:p>
                  </a:txBody>
                  <a:tcPr marL="64808" marR="64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60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7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E6C2-D755-AEB3-B1CF-4DAB9B33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48" y="260350"/>
            <a:ext cx="10515600" cy="1325563"/>
          </a:xfrm>
        </p:spPr>
        <p:txBody>
          <a:bodyPr/>
          <a:lstStyle/>
          <a:p>
            <a:r>
              <a:rPr lang="en-US" dirty="0"/>
              <a:t>Harmonic Evaluation </a:t>
            </a:r>
            <a:br>
              <a:rPr lang="en-US" dirty="0"/>
            </a:br>
            <a:r>
              <a:rPr lang="en-US" sz="3600" dirty="0"/>
              <a:t>Medium Voltage Collector Cable Capacitance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766C51-34D5-4F3A-A2D5-DAFFFA2B7A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28577502"/>
              </p:ext>
            </p:extLst>
          </p:nvPr>
        </p:nvGraphicFramePr>
        <p:xfrm>
          <a:off x="719848" y="1971540"/>
          <a:ext cx="5612859" cy="3592682"/>
        </p:xfrm>
        <a:graphic>
          <a:graphicData uri="http://schemas.openxmlformats.org/drawingml/2006/table">
            <a:tbl>
              <a:tblPr firstRow="1" firstCol="1" bandRow="1"/>
              <a:tblGrid>
                <a:gridCol w="1522798">
                  <a:extLst>
                    <a:ext uri="{9D8B030D-6E8A-4147-A177-3AD203B41FA5}">
                      <a16:colId xmlns:a16="http://schemas.microsoft.com/office/drawing/2014/main" val="2594111362"/>
                    </a:ext>
                  </a:extLst>
                </a:gridCol>
                <a:gridCol w="2182779">
                  <a:extLst>
                    <a:ext uri="{9D8B030D-6E8A-4147-A177-3AD203B41FA5}">
                      <a16:colId xmlns:a16="http://schemas.microsoft.com/office/drawing/2014/main" val="2429589987"/>
                    </a:ext>
                  </a:extLst>
                </a:gridCol>
                <a:gridCol w="1907282">
                  <a:extLst>
                    <a:ext uri="{9D8B030D-6E8A-4147-A177-3AD203B41FA5}">
                      <a16:colId xmlns:a16="http://schemas.microsoft.com/office/drawing/2014/main" val="2573624855"/>
                    </a:ext>
                  </a:extLst>
                </a:gridCol>
              </a:tblGrid>
              <a:tr h="882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IBR Site Rated MW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Measured 35-kV Collector Cable kVAR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Measured kVAr/Site Rated MW Ratio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567222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13.11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721234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1,700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254959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3,500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20.23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791007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2,300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11.50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788189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2,300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15546"/>
                  </a:ext>
                </a:extLst>
              </a:tr>
              <a:tr h="567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kVAR/MW Ratio: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285750" algn="l"/>
                        </a:tabLst>
                      </a:pPr>
                      <a:r>
                        <a:rPr lang="en-US" sz="14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14.40</a:t>
                      </a:r>
                      <a:endParaRPr lang="en-US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946892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767467-7B9D-FD44-1511-280C4EAB8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1210" y="1971540"/>
            <a:ext cx="5181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IBR sites connect multiple inverter units to a 34.5-kV collector system through medium voltage step-up transformers. </a:t>
            </a:r>
          </a:p>
          <a:p>
            <a:r>
              <a:rPr lang="en-US" sz="2000" dirty="0"/>
              <a:t>34.5-kV underground cable contributes sufficient capacitance to alter system tuning.</a:t>
            </a:r>
          </a:p>
          <a:p>
            <a:r>
              <a:rPr lang="en-US" sz="2000" dirty="0"/>
              <a:t>In SIS EMT analysis, TVA approximates collector cable capacitance based on measured quantities at existing solar sites. </a:t>
            </a:r>
          </a:p>
          <a:p>
            <a:r>
              <a:rPr lang="en-US" sz="2000" dirty="0"/>
              <a:t>Actual capacitance will vary based on site generation capacity, physical site layout, and cable installation method.</a:t>
            </a:r>
          </a:p>
        </p:txBody>
      </p:sp>
    </p:spTree>
    <p:extLst>
      <p:ext uri="{BB962C8B-B14F-4D97-AF65-F5344CB8AC3E}">
        <p14:creationId xmlns:p14="http://schemas.microsoft.com/office/powerpoint/2010/main" val="211019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CDC11-5C8E-91B8-8A3A-A9485AE5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D442-F0C5-19A6-F685-103BDED3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Evaluation </a:t>
            </a:r>
            <a:br>
              <a:rPr lang="en-US" dirty="0"/>
            </a:br>
            <a:r>
              <a:rPr lang="en-US" sz="3600" dirty="0"/>
              <a:t>TVA High Voltage Capacitor Banks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295CFF-5A45-D76B-3540-8FA08419B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4302" y="1822450"/>
            <a:ext cx="5181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Transmission capacitor banks impact system tuning near IBR sites. </a:t>
            </a:r>
          </a:p>
          <a:p>
            <a:r>
              <a:rPr lang="en-US" sz="2000" dirty="0"/>
              <a:t>TVA has over 100 161-kV multi-stage capacitor banks on the transmission system.</a:t>
            </a:r>
          </a:p>
          <a:p>
            <a:r>
              <a:rPr lang="en-US" sz="2000" dirty="0"/>
              <a:t>For some SIS, multiple combinations of TVA transmission capacitor banks and IBR capacitors must be evaluated to identify harmonic resonance conditions.</a:t>
            </a:r>
          </a:p>
        </p:txBody>
      </p:sp>
      <p:pic>
        <p:nvPicPr>
          <p:cNvPr id="6" name="Picture 5" descr="Map&#10;&#10;AI-generated content may be incorrect.">
            <a:extLst>
              <a:ext uri="{FF2B5EF4-FFF2-40B4-BE49-F238E27FC236}">
                <a16:creationId xmlns:a16="http://schemas.microsoft.com/office/drawing/2014/main" id="{6043D794-6F62-5CD6-C3F3-D8E4DAFD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0" y="1897244"/>
            <a:ext cx="4983933" cy="3647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7112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39634-CB66-A587-EF23-9A193F8B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CA23-7652-F950-20A6-5821435A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Case Study: Utility Scale Solar Commissioning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EEAD18-A1C7-7E92-6675-6F42503FC424}"/>
              </a:ext>
            </a:extLst>
          </p:cNvPr>
          <p:cNvCxnSpPr>
            <a:cxnSpLocks/>
          </p:cNvCxnSpPr>
          <p:nvPr/>
        </p:nvCxnSpPr>
        <p:spPr>
          <a:xfrm>
            <a:off x="5286231" y="5139746"/>
            <a:ext cx="0" cy="28980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AD6D5F-586C-F612-CA1F-EEEE37ACAC0E}"/>
              </a:ext>
            </a:extLst>
          </p:cNvPr>
          <p:cNvCxnSpPr>
            <a:cxnSpLocks/>
          </p:cNvCxnSpPr>
          <p:nvPr/>
        </p:nvCxnSpPr>
        <p:spPr>
          <a:xfrm flipH="1">
            <a:off x="8000051" y="2581676"/>
            <a:ext cx="10547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A5A7CB-8C61-0561-F539-D53AF2BC4B23}"/>
              </a:ext>
            </a:extLst>
          </p:cNvPr>
          <p:cNvCxnSpPr>
            <a:cxnSpLocks/>
          </p:cNvCxnSpPr>
          <p:nvPr/>
        </p:nvCxnSpPr>
        <p:spPr>
          <a:xfrm>
            <a:off x="874892" y="1975382"/>
            <a:ext cx="8964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2A2BD7-6A8E-1B2E-B70F-D1CEDBB2208E}"/>
              </a:ext>
            </a:extLst>
          </p:cNvPr>
          <p:cNvCxnSpPr>
            <a:cxnSpLocks/>
          </p:cNvCxnSpPr>
          <p:nvPr/>
        </p:nvCxnSpPr>
        <p:spPr>
          <a:xfrm>
            <a:off x="874892" y="2853923"/>
            <a:ext cx="8964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989448-8459-FFC5-CD11-CE5530AC593A}"/>
              </a:ext>
            </a:extLst>
          </p:cNvPr>
          <p:cNvSpPr txBox="1"/>
          <p:nvPr/>
        </p:nvSpPr>
        <p:spPr>
          <a:xfrm>
            <a:off x="1134868" y="2217429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8964C0-B1D1-703E-17C0-3017CC02955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1323126" y="2432873"/>
            <a:ext cx="1" cy="42105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B9F21C-8341-7B68-A9C9-C32ABB4683DB}"/>
              </a:ext>
            </a:extLst>
          </p:cNvPr>
          <p:cNvCxnSpPr>
            <a:cxnSpLocks/>
          </p:cNvCxnSpPr>
          <p:nvPr/>
        </p:nvCxnSpPr>
        <p:spPr>
          <a:xfrm flipH="1" flipV="1">
            <a:off x="1323124" y="1975381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8397FD-8F5A-BDD8-0272-FDC03D51F25A}"/>
              </a:ext>
            </a:extLst>
          </p:cNvPr>
          <p:cNvCxnSpPr>
            <a:cxnSpLocks/>
          </p:cNvCxnSpPr>
          <p:nvPr/>
        </p:nvCxnSpPr>
        <p:spPr>
          <a:xfrm>
            <a:off x="9934624" y="1975382"/>
            <a:ext cx="8964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7E6AF3-8604-568E-99BC-9468F2546769}"/>
              </a:ext>
            </a:extLst>
          </p:cNvPr>
          <p:cNvCxnSpPr>
            <a:cxnSpLocks/>
          </p:cNvCxnSpPr>
          <p:nvPr/>
        </p:nvCxnSpPr>
        <p:spPr>
          <a:xfrm>
            <a:off x="9934624" y="2853923"/>
            <a:ext cx="8964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507572-4B15-1091-1568-88F96B9EE014}"/>
              </a:ext>
            </a:extLst>
          </p:cNvPr>
          <p:cNvSpPr txBox="1"/>
          <p:nvPr/>
        </p:nvSpPr>
        <p:spPr>
          <a:xfrm>
            <a:off x="10194600" y="2217429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5911D8-083B-A239-B261-199AF9137783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0382858" y="2432873"/>
            <a:ext cx="1" cy="42105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E3A34E-2BCA-AA82-C482-DF197EE2F44B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10382858" y="1975381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84F219-4A9F-812A-C283-569ACA43A84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323126" y="2575700"/>
            <a:ext cx="3495788" cy="9573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AE9459-5BA7-C26A-3797-47246BC513F4}"/>
              </a:ext>
            </a:extLst>
          </p:cNvPr>
          <p:cNvSpPr txBox="1"/>
          <p:nvPr/>
        </p:nvSpPr>
        <p:spPr>
          <a:xfrm>
            <a:off x="5382346" y="2133157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025B5-9077-F738-1D15-1E57F39CEF83}"/>
              </a:ext>
            </a:extLst>
          </p:cNvPr>
          <p:cNvSpPr txBox="1"/>
          <p:nvPr/>
        </p:nvSpPr>
        <p:spPr>
          <a:xfrm>
            <a:off x="5966543" y="2467978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936EA3-3657-E817-6F81-86A9D1D38ACA}"/>
              </a:ext>
            </a:extLst>
          </p:cNvPr>
          <p:cNvSpPr txBox="1"/>
          <p:nvPr/>
        </p:nvSpPr>
        <p:spPr>
          <a:xfrm>
            <a:off x="4818914" y="2467978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622D3C-407E-062C-1369-63B84EA8FB73}"/>
              </a:ext>
            </a:extLst>
          </p:cNvPr>
          <p:cNvCxnSpPr>
            <a:cxnSpLocks/>
          </p:cNvCxnSpPr>
          <p:nvPr/>
        </p:nvCxnSpPr>
        <p:spPr>
          <a:xfrm flipH="1">
            <a:off x="6343060" y="2575700"/>
            <a:ext cx="1601996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CE3E17-0B81-2826-AED4-974137412D9C}"/>
              </a:ext>
            </a:extLst>
          </p:cNvPr>
          <p:cNvCxnSpPr>
            <a:cxnSpLocks/>
          </p:cNvCxnSpPr>
          <p:nvPr/>
        </p:nvCxnSpPr>
        <p:spPr>
          <a:xfrm flipH="1" flipV="1">
            <a:off x="4968622" y="2219954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734D62-F990-E097-616D-D9CCE4139763}"/>
              </a:ext>
            </a:extLst>
          </p:cNvPr>
          <p:cNvCxnSpPr>
            <a:cxnSpLocks/>
          </p:cNvCxnSpPr>
          <p:nvPr/>
        </p:nvCxnSpPr>
        <p:spPr>
          <a:xfrm flipH="1" flipV="1">
            <a:off x="6143146" y="2683422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1B7594-953C-5808-3DC5-4D2AD49A723B}"/>
              </a:ext>
            </a:extLst>
          </p:cNvPr>
          <p:cNvCxnSpPr>
            <a:cxnSpLocks/>
          </p:cNvCxnSpPr>
          <p:nvPr/>
        </p:nvCxnSpPr>
        <p:spPr>
          <a:xfrm flipH="1" flipV="1">
            <a:off x="6166454" y="2225930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601146-AF60-A936-2D16-99A11127EFD7}"/>
              </a:ext>
            </a:extLst>
          </p:cNvPr>
          <p:cNvCxnSpPr>
            <a:cxnSpLocks/>
          </p:cNvCxnSpPr>
          <p:nvPr/>
        </p:nvCxnSpPr>
        <p:spPr>
          <a:xfrm flipH="1" flipV="1">
            <a:off x="4968621" y="2683422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1C4CF0-16B5-241D-53BE-74E5C5307F0B}"/>
              </a:ext>
            </a:extLst>
          </p:cNvPr>
          <p:cNvCxnSpPr>
            <a:cxnSpLocks/>
          </p:cNvCxnSpPr>
          <p:nvPr/>
        </p:nvCxnSpPr>
        <p:spPr>
          <a:xfrm flipH="1">
            <a:off x="4968621" y="2219363"/>
            <a:ext cx="413725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050EE7-09ED-68B5-A76C-3DC9CE81A5CD}"/>
              </a:ext>
            </a:extLst>
          </p:cNvPr>
          <p:cNvCxnSpPr>
            <a:cxnSpLocks/>
          </p:cNvCxnSpPr>
          <p:nvPr/>
        </p:nvCxnSpPr>
        <p:spPr>
          <a:xfrm flipH="1">
            <a:off x="5758114" y="2225935"/>
            <a:ext cx="413725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900EA7-9D27-984C-978D-E6DD08E43E70}"/>
              </a:ext>
            </a:extLst>
          </p:cNvPr>
          <p:cNvCxnSpPr>
            <a:cxnSpLocks/>
          </p:cNvCxnSpPr>
          <p:nvPr/>
        </p:nvCxnSpPr>
        <p:spPr>
          <a:xfrm flipH="1">
            <a:off x="4962351" y="2921417"/>
            <a:ext cx="1175408" cy="4643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AB8D7C1-3E14-A4BE-0F83-6C6778336ED7}"/>
              </a:ext>
            </a:extLst>
          </p:cNvPr>
          <p:cNvSpPr/>
          <p:nvPr/>
        </p:nvSpPr>
        <p:spPr>
          <a:xfrm>
            <a:off x="7953130" y="2552110"/>
            <a:ext cx="45719" cy="5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7FABE3-3E00-5958-D1D4-FC15AC9307D2}"/>
              </a:ext>
            </a:extLst>
          </p:cNvPr>
          <p:cNvSpPr/>
          <p:nvPr/>
        </p:nvSpPr>
        <p:spPr>
          <a:xfrm>
            <a:off x="8105530" y="2552110"/>
            <a:ext cx="45719" cy="5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069D67-A307-EF45-7A6B-5B7C46FB49A5}"/>
              </a:ext>
            </a:extLst>
          </p:cNvPr>
          <p:cNvSpPr/>
          <p:nvPr/>
        </p:nvSpPr>
        <p:spPr>
          <a:xfrm>
            <a:off x="8257930" y="2552110"/>
            <a:ext cx="45719" cy="5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9E8EE4-4CB0-2BB4-E06F-E61B64E75F79}"/>
              </a:ext>
            </a:extLst>
          </p:cNvPr>
          <p:cNvSpPr/>
          <p:nvPr/>
        </p:nvSpPr>
        <p:spPr>
          <a:xfrm>
            <a:off x="8410330" y="2552110"/>
            <a:ext cx="45719" cy="5347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EF578C-DA81-457F-EEFF-8BC62A817179}"/>
              </a:ext>
            </a:extLst>
          </p:cNvPr>
          <p:cNvCxnSpPr>
            <a:cxnSpLocks/>
          </p:cNvCxnSpPr>
          <p:nvPr/>
        </p:nvCxnSpPr>
        <p:spPr>
          <a:xfrm flipH="1">
            <a:off x="8456049" y="2575700"/>
            <a:ext cx="192680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600E0A0-9DF5-544A-79E5-81C694DDD94A}"/>
              </a:ext>
            </a:extLst>
          </p:cNvPr>
          <p:cNvCxnSpPr>
            <a:cxnSpLocks/>
          </p:cNvCxnSpPr>
          <p:nvPr/>
        </p:nvCxnSpPr>
        <p:spPr>
          <a:xfrm flipH="1">
            <a:off x="8152451" y="2584669"/>
            <a:ext cx="10547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56940D1-D4EF-E3C8-7557-D8DC3BEF4918}"/>
              </a:ext>
            </a:extLst>
          </p:cNvPr>
          <p:cNvCxnSpPr>
            <a:cxnSpLocks/>
          </p:cNvCxnSpPr>
          <p:nvPr/>
        </p:nvCxnSpPr>
        <p:spPr>
          <a:xfrm flipH="1">
            <a:off x="8304851" y="2581688"/>
            <a:ext cx="105479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1654B0B-28B6-A741-94AE-588FC7FC5C46}"/>
              </a:ext>
            </a:extLst>
          </p:cNvPr>
          <p:cNvCxnSpPr>
            <a:cxnSpLocks/>
          </p:cNvCxnSpPr>
          <p:nvPr/>
        </p:nvCxnSpPr>
        <p:spPr>
          <a:xfrm>
            <a:off x="8202045" y="2593629"/>
            <a:ext cx="1" cy="376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53F8894-5DE6-9198-DB1E-B5C410F74899}"/>
              </a:ext>
            </a:extLst>
          </p:cNvPr>
          <p:cNvSpPr txBox="1"/>
          <p:nvPr/>
        </p:nvSpPr>
        <p:spPr>
          <a:xfrm>
            <a:off x="7489350" y="2970466"/>
            <a:ext cx="1425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Wholesale Delivery Point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3D0CF8-0F75-A54A-832D-90DC3B2CCE5C}"/>
              </a:ext>
            </a:extLst>
          </p:cNvPr>
          <p:cNvSpPr txBox="1"/>
          <p:nvPr/>
        </p:nvSpPr>
        <p:spPr>
          <a:xfrm>
            <a:off x="9857714" y="1708375"/>
            <a:ext cx="1143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Switching Station 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AEB49F-0802-628D-C812-923F2DC2E416}"/>
              </a:ext>
            </a:extLst>
          </p:cNvPr>
          <p:cNvSpPr txBox="1"/>
          <p:nvPr/>
        </p:nvSpPr>
        <p:spPr>
          <a:xfrm>
            <a:off x="797982" y="1690688"/>
            <a:ext cx="1141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Switching Station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22527E-0969-B29E-2943-E8EB4208AAF3}"/>
              </a:ext>
            </a:extLst>
          </p:cNvPr>
          <p:cNvSpPr txBox="1"/>
          <p:nvPr/>
        </p:nvSpPr>
        <p:spPr>
          <a:xfrm>
            <a:off x="1134868" y="3104832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C383D1-777D-9B56-3926-3051539BB3ED}"/>
              </a:ext>
            </a:extLst>
          </p:cNvPr>
          <p:cNvCxnSpPr>
            <a:cxnSpLocks/>
          </p:cNvCxnSpPr>
          <p:nvPr/>
        </p:nvCxnSpPr>
        <p:spPr>
          <a:xfrm flipH="1" flipV="1">
            <a:off x="1323125" y="2862737"/>
            <a:ext cx="1" cy="2420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4B16510-F606-F456-3AFE-0667B61D112A}"/>
              </a:ext>
            </a:extLst>
          </p:cNvPr>
          <p:cNvSpPr txBox="1"/>
          <p:nvPr/>
        </p:nvSpPr>
        <p:spPr>
          <a:xfrm>
            <a:off x="667209" y="3684284"/>
            <a:ext cx="1478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Large Industrial Customer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D6519B-D66B-A52C-C047-C931774D4B7F}"/>
              </a:ext>
            </a:extLst>
          </p:cNvPr>
          <p:cNvCxnSpPr>
            <a:cxnSpLocks/>
          </p:cNvCxnSpPr>
          <p:nvPr/>
        </p:nvCxnSpPr>
        <p:spPr>
          <a:xfrm>
            <a:off x="1323124" y="3320276"/>
            <a:ext cx="1" cy="376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CCAE35B-95CA-4290-F0EF-75C5A8BB95F6}"/>
              </a:ext>
            </a:extLst>
          </p:cNvPr>
          <p:cNvSpPr txBox="1"/>
          <p:nvPr/>
        </p:nvSpPr>
        <p:spPr>
          <a:xfrm>
            <a:off x="2776942" y="2325151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10.6 miles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543FC9-4AB2-39D2-D58D-0A3395ACB33C}"/>
              </a:ext>
            </a:extLst>
          </p:cNvPr>
          <p:cNvSpPr txBox="1"/>
          <p:nvPr/>
        </p:nvSpPr>
        <p:spPr>
          <a:xfrm>
            <a:off x="6929113" y="2321278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9.74 miles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A8386-264B-6FD6-F225-86FDB4379A10}"/>
              </a:ext>
            </a:extLst>
          </p:cNvPr>
          <p:cNvSpPr txBox="1"/>
          <p:nvPr/>
        </p:nvSpPr>
        <p:spPr>
          <a:xfrm>
            <a:off x="9008322" y="2340978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12.5 miles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7B0C85-4BD4-62C4-AED2-8F81F0E44934}"/>
              </a:ext>
            </a:extLst>
          </p:cNvPr>
          <p:cNvCxnSpPr>
            <a:cxnSpLocks/>
          </p:cNvCxnSpPr>
          <p:nvPr/>
        </p:nvCxnSpPr>
        <p:spPr>
          <a:xfrm flipV="1">
            <a:off x="5550054" y="2929630"/>
            <a:ext cx="0" cy="105085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C3C7071-91FE-E56E-B083-DE1A953E9397}"/>
              </a:ext>
            </a:extLst>
          </p:cNvPr>
          <p:cNvSpPr txBox="1"/>
          <p:nvPr/>
        </p:nvSpPr>
        <p:spPr>
          <a:xfrm>
            <a:off x="5361795" y="3986293"/>
            <a:ext cx="376517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BKR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3395BF-A462-4EDE-D52B-5E2D401B2FAA}"/>
              </a:ext>
            </a:extLst>
          </p:cNvPr>
          <p:cNvGrpSpPr/>
          <p:nvPr/>
        </p:nvGrpSpPr>
        <p:grpSpPr>
          <a:xfrm>
            <a:off x="5354209" y="4422689"/>
            <a:ext cx="373393" cy="280894"/>
            <a:chOff x="6529431" y="3789082"/>
            <a:chExt cx="373393" cy="28089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05305E-E722-1F4F-EA3D-00837F698D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4566" y="3789082"/>
              <a:ext cx="1561" cy="197224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27E70D7-E596-AF22-E9F5-3FDAF10E09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7689" y="3986306"/>
              <a:ext cx="185135" cy="8367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353877-CA9F-C8B6-52A7-BE031069DC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431" y="3986306"/>
              <a:ext cx="185135" cy="8367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F0536B6-4D7B-F3D0-0D3C-4B5AAEA1461D}"/>
              </a:ext>
            </a:extLst>
          </p:cNvPr>
          <p:cNvGrpSpPr/>
          <p:nvPr/>
        </p:nvGrpSpPr>
        <p:grpSpPr>
          <a:xfrm flipV="1">
            <a:off x="5101838" y="4858852"/>
            <a:ext cx="373393" cy="280894"/>
            <a:chOff x="6529431" y="3789082"/>
            <a:chExt cx="373393" cy="280894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B45443D-B52E-B005-9B70-7CD387EE1C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4566" y="3789082"/>
              <a:ext cx="1561" cy="197224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A2230-A054-52B9-DF4B-97042149CB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7689" y="3986306"/>
              <a:ext cx="185135" cy="8367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9DBE0C-DFC3-4465-54ED-441DFAC1E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9431" y="3986306"/>
              <a:ext cx="185135" cy="8367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C33CFC3A-90D4-B476-4176-D01A365C9E5B}"/>
              </a:ext>
            </a:extLst>
          </p:cNvPr>
          <p:cNvSpPr/>
          <p:nvPr/>
        </p:nvSpPr>
        <p:spPr>
          <a:xfrm flipV="1">
            <a:off x="5567112" y="4850625"/>
            <a:ext cx="448235" cy="230832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7AE896-F890-B9E6-B1A6-68BE6B7C0855}"/>
              </a:ext>
            </a:extLst>
          </p:cNvPr>
          <p:cNvGrpSpPr/>
          <p:nvPr/>
        </p:nvGrpSpPr>
        <p:grpSpPr>
          <a:xfrm>
            <a:off x="5539344" y="4557710"/>
            <a:ext cx="276678" cy="116421"/>
            <a:chOff x="6966937" y="3966058"/>
            <a:chExt cx="276678" cy="11642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79E0231-D462-C848-3A72-1F381ED5930A}"/>
                </a:ext>
              </a:extLst>
            </p:cNvPr>
            <p:cNvCxnSpPr/>
            <p:nvPr/>
          </p:nvCxnSpPr>
          <p:spPr>
            <a:xfrm>
              <a:off x="6966937" y="4022404"/>
              <a:ext cx="2241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72E7C8-BA06-6812-26C6-F3FA9876C238}"/>
                </a:ext>
              </a:extLst>
            </p:cNvPr>
            <p:cNvGrpSpPr/>
            <p:nvPr/>
          </p:nvGrpSpPr>
          <p:grpSpPr>
            <a:xfrm>
              <a:off x="7194029" y="3966058"/>
              <a:ext cx="49586" cy="116421"/>
              <a:chOff x="7442940" y="3953675"/>
              <a:chExt cx="49586" cy="116421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8C953CF-F963-9E67-4A10-85479B9F7C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2940" y="3953675"/>
                <a:ext cx="0" cy="1164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86F5FE-7AE1-E8B4-00F6-A723893F8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2526" y="3982360"/>
                <a:ext cx="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7843949-F1F9-D67D-8241-5E1D75505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844" y="3964072"/>
                <a:ext cx="0" cy="914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D6914E2-4277-7310-8DD6-BCCDCC7F7B15}"/>
              </a:ext>
            </a:extLst>
          </p:cNvPr>
          <p:cNvGrpSpPr/>
          <p:nvPr/>
        </p:nvGrpSpPr>
        <p:grpSpPr>
          <a:xfrm flipH="1">
            <a:off x="5007172" y="4884311"/>
            <a:ext cx="276678" cy="116421"/>
            <a:chOff x="6966937" y="3966058"/>
            <a:chExt cx="276678" cy="11642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B7080EC-8F74-D6A0-956F-6032F33DB296}"/>
                </a:ext>
              </a:extLst>
            </p:cNvPr>
            <p:cNvCxnSpPr/>
            <p:nvPr/>
          </p:nvCxnSpPr>
          <p:spPr>
            <a:xfrm>
              <a:off x="6966937" y="4022404"/>
              <a:ext cx="2241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D9BFA30-2318-3837-395B-893DDB0EB8BB}"/>
                </a:ext>
              </a:extLst>
            </p:cNvPr>
            <p:cNvGrpSpPr/>
            <p:nvPr/>
          </p:nvGrpSpPr>
          <p:grpSpPr>
            <a:xfrm>
              <a:off x="7194029" y="3966058"/>
              <a:ext cx="49586" cy="116421"/>
              <a:chOff x="7442940" y="3953675"/>
              <a:chExt cx="49586" cy="116421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E87E04A-D960-3813-09C7-BAF4FF2F9E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2940" y="3953675"/>
                <a:ext cx="0" cy="1164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209BE77-A473-454B-21A3-B38B3269AD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2526" y="3982360"/>
                <a:ext cx="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4ACBD73-4C22-9866-4B8A-A9686F7CB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844" y="3964072"/>
                <a:ext cx="0" cy="914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0CE5BB7-25A0-44B4-35D4-A408C55B40A5}"/>
              </a:ext>
            </a:extLst>
          </p:cNvPr>
          <p:cNvCxnSpPr/>
          <p:nvPr/>
        </p:nvCxnSpPr>
        <p:spPr>
          <a:xfrm>
            <a:off x="5179584" y="5337463"/>
            <a:ext cx="2318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FF1E0A35-6A8A-BAC9-05B9-ECFB2432AD15}"/>
              </a:ext>
            </a:extLst>
          </p:cNvPr>
          <p:cNvSpPr/>
          <p:nvPr/>
        </p:nvSpPr>
        <p:spPr>
          <a:xfrm>
            <a:off x="5195431" y="5441494"/>
            <a:ext cx="186915" cy="1788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F65C5D-47EE-298E-3003-42F8984FE8F0}"/>
              </a:ext>
            </a:extLst>
          </p:cNvPr>
          <p:cNvSpPr txBox="1"/>
          <p:nvPr/>
        </p:nvSpPr>
        <p:spPr>
          <a:xfrm>
            <a:off x="4793799" y="56805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173 MW Net to POI</a:t>
            </a:r>
          </a:p>
          <a:p>
            <a:r>
              <a:rPr lang="en-US" sz="900" dirty="0"/>
              <a:t>Solar Generation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B1836A4-E613-E7D3-6D3F-165C2ABE2D00}"/>
              </a:ext>
            </a:extLst>
          </p:cNvPr>
          <p:cNvSpPr txBox="1"/>
          <p:nvPr/>
        </p:nvSpPr>
        <p:spPr>
          <a:xfrm>
            <a:off x="5550053" y="3331437"/>
            <a:ext cx="5709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&lt; 1 mile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33B1B03-90C9-312D-90EC-1E69E1A910A6}"/>
              </a:ext>
            </a:extLst>
          </p:cNvPr>
          <p:cNvCxnSpPr>
            <a:cxnSpLocks/>
          </p:cNvCxnSpPr>
          <p:nvPr/>
        </p:nvCxnSpPr>
        <p:spPr>
          <a:xfrm>
            <a:off x="5539344" y="4201737"/>
            <a:ext cx="0" cy="28980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F1B6E5E-0776-4ADA-6CF1-A5BCD408B396}"/>
              </a:ext>
            </a:extLst>
          </p:cNvPr>
          <p:cNvSpPr txBox="1"/>
          <p:nvPr/>
        </p:nvSpPr>
        <p:spPr>
          <a:xfrm>
            <a:off x="3816401" y="4435126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Transformer</a:t>
            </a:r>
          </a:p>
          <a:p>
            <a:pPr algn="ctr"/>
            <a:r>
              <a:rPr lang="en-US" sz="900" dirty="0"/>
              <a:t>161/34.5/13.8-kV</a:t>
            </a:r>
          </a:p>
          <a:p>
            <a:pPr algn="ctr"/>
            <a:r>
              <a:rPr lang="en-US" sz="900" dirty="0"/>
              <a:t>110/146/183 MVA</a:t>
            </a:r>
          </a:p>
          <a:p>
            <a:pPr algn="ctr"/>
            <a:r>
              <a:rPr lang="en-US" sz="900" dirty="0"/>
              <a:t>Z=9% at 110 MVA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1607D32-B74B-4E70-D73B-E6ED3D1502A1}"/>
                  </a:ext>
                </a:extLst>
              </p14:cNvPr>
              <p14:cNvContentPartPr/>
              <p14:nvPr/>
            </p14:nvContentPartPr>
            <p14:xfrm>
              <a:off x="5207504" y="5530258"/>
              <a:ext cx="152280" cy="36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1607D32-B74B-4E70-D73B-E6ED3D1502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8525" y="5521258"/>
                <a:ext cx="169878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F4749732-65DA-AA79-C417-5FCFB1E27814}"/>
              </a:ext>
            </a:extLst>
          </p:cNvPr>
          <p:cNvGrpSpPr/>
          <p:nvPr/>
        </p:nvGrpSpPr>
        <p:grpSpPr>
          <a:xfrm>
            <a:off x="9956743" y="3191542"/>
            <a:ext cx="391228" cy="286618"/>
            <a:chOff x="9458940" y="3544416"/>
            <a:chExt cx="391228" cy="286618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BAB32AA-4261-7044-04AA-31327C6A2D79}"/>
                </a:ext>
              </a:extLst>
            </p:cNvPr>
            <p:cNvCxnSpPr>
              <a:cxnSpLocks/>
            </p:cNvCxnSpPr>
            <p:nvPr/>
          </p:nvCxnSpPr>
          <p:spPr>
            <a:xfrm>
              <a:off x="9458940" y="3544416"/>
              <a:ext cx="3912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2ECEB2B-108E-6AD3-D2AB-8300146C96FE}"/>
                </a:ext>
              </a:extLst>
            </p:cNvPr>
            <p:cNvSpPr/>
            <p:nvPr/>
          </p:nvSpPr>
          <p:spPr>
            <a:xfrm>
              <a:off x="9493760" y="3609788"/>
              <a:ext cx="316869" cy="221246"/>
            </a:xfrm>
            <a:prstGeom prst="arc">
              <a:avLst>
                <a:gd name="adj1" fmla="val 1080172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B23DECE-46A1-9699-AE2B-BBFD64393447}"/>
              </a:ext>
            </a:extLst>
          </p:cNvPr>
          <p:cNvCxnSpPr>
            <a:cxnSpLocks/>
          </p:cNvCxnSpPr>
          <p:nvPr/>
        </p:nvCxnSpPr>
        <p:spPr>
          <a:xfrm flipV="1">
            <a:off x="10144457" y="2862737"/>
            <a:ext cx="5540" cy="33536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54D3597-D047-92DD-0EBE-B32579844646}"/>
              </a:ext>
            </a:extLst>
          </p:cNvPr>
          <p:cNvGrpSpPr/>
          <p:nvPr/>
        </p:nvGrpSpPr>
        <p:grpSpPr>
          <a:xfrm rot="5400000">
            <a:off x="9998050" y="3355103"/>
            <a:ext cx="276678" cy="116421"/>
            <a:chOff x="6966937" y="3966058"/>
            <a:chExt cx="276678" cy="116421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F676CC-D184-8703-8677-CEE0A6FA835A}"/>
                </a:ext>
              </a:extLst>
            </p:cNvPr>
            <p:cNvCxnSpPr/>
            <p:nvPr/>
          </p:nvCxnSpPr>
          <p:spPr>
            <a:xfrm>
              <a:off x="6966937" y="4022404"/>
              <a:ext cx="2241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8100BE0-95DB-DFB1-49ED-52431FDCB731}"/>
                </a:ext>
              </a:extLst>
            </p:cNvPr>
            <p:cNvGrpSpPr/>
            <p:nvPr/>
          </p:nvGrpSpPr>
          <p:grpSpPr>
            <a:xfrm>
              <a:off x="7194029" y="3966058"/>
              <a:ext cx="49586" cy="116421"/>
              <a:chOff x="7442940" y="3953675"/>
              <a:chExt cx="49586" cy="11642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24B094E-C89D-B64A-49CE-A4E61FBDAA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2940" y="3953675"/>
                <a:ext cx="0" cy="1164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95B531D-7938-48B3-0FEC-C0A665774B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2526" y="3982360"/>
                <a:ext cx="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5B6631D-962C-8F51-8CA3-749BD0F69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844" y="3964072"/>
                <a:ext cx="0" cy="914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223E9BE-2896-769E-4D42-2911B3345C31}"/>
              </a:ext>
            </a:extLst>
          </p:cNvPr>
          <p:cNvGrpSpPr/>
          <p:nvPr/>
        </p:nvGrpSpPr>
        <p:grpSpPr>
          <a:xfrm>
            <a:off x="10447859" y="3198237"/>
            <a:ext cx="391228" cy="286618"/>
            <a:chOff x="9458940" y="3544416"/>
            <a:chExt cx="391228" cy="28661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51FF7E1-FD14-AD88-BC8F-C81CD2E359C1}"/>
                </a:ext>
              </a:extLst>
            </p:cNvPr>
            <p:cNvCxnSpPr>
              <a:cxnSpLocks/>
            </p:cNvCxnSpPr>
            <p:nvPr/>
          </p:nvCxnSpPr>
          <p:spPr>
            <a:xfrm>
              <a:off x="9458940" y="3544416"/>
              <a:ext cx="3912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AC032781-B0F2-F867-3A8B-CC7832D82886}"/>
                </a:ext>
              </a:extLst>
            </p:cNvPr>
            <p:cNvSpPr/>
            <p:nvPr/>
          </p:nvSpPr>
          <p:spPr>
            <a:xfrm>
              <a:off x="9493760" y="3609788"/>
              <a:ext cx="316869" cy="221246"/>
            </a:xfrm>
            <a:prstGeom prst="arc">
              <a:avLst>
                <a:gd name="adj1" fmla="val 1080172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8094D92-902F-DCB2-75F5-24B8BE1B6512}"/>
              </a:ext>
            </a:extLst>
          </p:cNvPr>
          <p:cNvGrpSpPr/>
          <p:nvPr/>
        </p:nvGrpSpPr>
        <p:grpSpPr>
          <a:xfrm rot="5400000">
            <a:off x="10489166" y="3361798"/>
            <a:ext cx="276678" cy="116421"/>
            <a:chOff x="6966937" y="3966058"/>
            <a:chExt cx="276678" cy="116421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09BA54C-AEA2-9BF0-E066-A311D28D35DD}"/>
                </a:ext>
              </a:extLst>
            </p:cNvPr>
            <p:cNvCxnSpPr/>
            <p:nvPr/>
          </p:nvCxnSpPr>
          <p:spPr>
            <a:xfrm>
              <a:off x="6966937" y="4022404"/>
              <a:ext cx="22411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F328A82-35AD-F128-B820-672251C9B068}"/>
                </a:ext>
              </a:extLst>
            </p:cNvPr>
            <p:cNvGrpSpPr/>
            <p:nvPr/>
          </p:nvGrpSpPr>
          <p:grpSpPr>
            <a:xfrm>
              <a:off x="7194029" y="3966058"/>
              <a:ext cx="49586" cy="116421"/>
              <a:chOff x="7442940" y="3953675"/>
              <a:chExt cx="49586" cy="116421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0A833CC-7321-AA9E-657A-D0645B2C1E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2940" y="3953675"/>
                <a:ext cx="0" cy="1164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5F30226-B23F-48F1-A97C-87704621BB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2526" y="3982360"/>
                <a:ext cx="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6D2DFF2-3279-BF24-0E54-3ACD270F5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6844" y="3964072"/>
                <a:ext cx="0" cy="914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1074DC4-72B2-3280-24CF-B973497BF557}"/>
              </a:ext>
            </a:extLst>
          </p:cNvPr>
          <p:cNvCxnSpPr>
            <a:cxnSpLocks/>
          </p:cNvCxnSpPr>
          <p:nvPr/>
        </p:nvCxnSpPr>
        <p:spPr>
          <a:xfrm flipV="1">
            <a:off x="10641113" y="2853923"/>
            <a:ext cx="5540" cy="33536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3ACD212-621E-60EF-28DD-242430C8BDDF}"/>
              </a:ext>
            </a:extLst>
          </p:cNvPr>
          <p:cNvSpPr txBox="1"/>
          <p:nvPr/>
        </p:nvSpPr>
        <p:spPr>
          <a:xfrm>
            <a:off x="9746385" y="362788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2 x 36 MVAR </a:t>
            </a:r>
          </a:p>
          <a:p>
            <a:pPr algn="ctr"/>
            <a:r>
              <a:rPr lang="en-US" sz="900" dirty="0"/>
              <a:t>161-kV Capacitor Banks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9E50B57-946A-0E39-8492-C36EC3188933}"/>
              </a:ext>
            </a:extLst>
          </p:cNvPr>
          <p:cNvSpPr/>
          <p:nvPr/>
        </p:nvSpPr>
        <p:spPr>
          <a:xfrm>
            <a:off x="463991" y="2964944"/>
            <a:ext cx="1753226" cy="1198506"/>
          </a:xfrm>
          <a:prstGeom prst="rect">
            <a:avLst/>
          </a:prstGeom>
          <a:noFill/>
          <a:ln w="444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5ADCCED-B2A7-784D-8D9B-C54047CF0A95}"/>
              </a:ext>
            </a:extLst>
          </p:cNvPr>
          <p:cNvSpPr/>
          <p:nvPr/>
        </p:nvSpPr>
        <p:spPr>
          <a:xfrm>
            <a:off x="9552732" y="2768284"/>
            <a:ext cx="1753226" cy="1198506"/>
          </a:xfrm>
          <a:prstGeom prst="rect">
            <a:avLst/>
          </a:prstGeom>
          <a:noFill/>
          <a:ln w="444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83219-0E50-BC8D-E5D6-6537B3FF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6E55-633F-7960-BCCB-7D27991A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SIS RVC Evaluation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RVC Mitigation Required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B30DFA-51BE-F50B-E363-4CA9D092A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504376"/>
              </p:ext>
            </p:extLst>
          </p:nvPr>
        </p:nvGraphicFramePr>
        <p:xfrm>
          <a:off x="952500" y="1785938"/>
          <a:ext cx="7657805" cy="2716036"/>
        </p:xfrm>
        <a:graphic>
          <a:graphicData uri="http://schemas.openxmlformats.org/drawingml/2006/table">
            <a:tbl>
              <a:tblPr firstRow="1" firstCol="1" bandRow="1"/>
              <a:tblGrid>
                <a:gridCol w="2551813">
                  <a:extLst>
                    <a:ext uri="{9D8B030D-6E8A-4147-A177-3AD203B41FA5}">
                      <a16:colId xmlns:a16="http://schemas.microsoft.com/office/drawing/2014/main" val="1897240883"/>
                    </a:ext>
                  </a:extLst>
                </a:gridCol>
                <a:gridCol w="2552996">
                  <a:extLst>
                    <a:ext uri="{9D8B030D-6E8A-4147-A177-3AD203B41FA5}">
                      <a16:colId xmlns:a16="http://schemas.microsoft.com/office/drawing/2014/main" val="3405394556"/>
                    </a:ext>
                  </a:extLst>
                </a:gridCol>
                <a:gridCol w="2552996">
                  <a:extLst>
                    <a:ext uri="{9D8B030D-6E8A-4147-A177-3AD203B41FA5}">
                      <a16:colId xmlns:a16="http://schemas.microsoft.com/office/drawing/2014/main" val="3293523840"/>
                    </a:ext>
                  </a:extLst>
                </a:gridCol>
              </a:tblGrid>
              <a:tr h="1420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Max % Voltage Change (VLL)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Under 5% Limit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33261"/>
                  </a:ext>
                </a:extLst>
              </a:tr>
              <a:tr h="431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All-Ties-Closed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4.8%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705751"/>
                  </a:ext>
                </a:extLst>
              </a:tr>
              <a:tr h="431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Radial from SS-A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7.1%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313288"/>
                  </a:ext>
                </a:extLst>
              </a:tr>
              <a:tr h="431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Radial from SS-B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427167"/>
                  </a:ext>
                </a:extLst>
              </a:tr>
            </a:tbl>
          </a:graphicData>
        </a:graphic>
      </p:graphicFrame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CC5B1195-AA2F-739F-EC23-F367E30C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3475" y="365760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6AC83-3379-D163-B3A1-FA200396ED19}"/>
              </a:ext>
            </a:extLst>
          </p:cNvPr>
          <p:cNvSpPr txBox="1"/>
          <p:nvPr/>
        </p:nvSpPr>
        <p:spPr>
          <a:xfrm>
            <a:off x="838200" y="4784586"/>
            <a:ext cx="956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PQ SIS identified that rapid voltage change mitigation is necessary for this solar site due to the Reduced SC MVA when supplied radially from SS-A or SS-B.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IPP chose to implement independent phase closing with phase sensing control at the GSU primary breaker.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4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BF7CF-BD29-2DBE-ADAE-1AD2BFB1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B4E7-BB5C-2FE1-4989-72FF215A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1450"/>
            <a:ext cx="11142662" cy="16002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Case Study: Solar Commissioning RVC Testing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FC490C-D455-FD3A-57CF-AF7424A9D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3569769"/>
            <a:ext cx="7366513" cy="20214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A62F0-CD61-6505-096A-2AD47997B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262" y="1789112"/>
            <a:ext cx="407880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GSU energization when radial from switching station B resulted in 13.8% RVC recorded at 161-kV POI.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GSU primary breaker independent phase closing with phase sensing control was not configured during initial transformer energization.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Breaker closing controls were subsequently configured and no objectionable RVC has reoccurred.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6205CE-A792-2F3A-CFFF-FE6F96D7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03"/>
          <a:stretch/>
        </p:blipFill>
        <p:spPr>
          <a:xfrm>
            <a:off x="4661413" y="1485900"/>
            <a:ext cx="74771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C365C-79DD-F9DD-B445-3772C10F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8884-1B69-D8FF-8A9E-14AA9C8D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9243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SIS Harmonic Evaluation</a:t>
            </a:r>
            <a:br>
              <a:rPr lang="en-US" dirty="0"/>
            </a:br>
            <a:r>
              <a:rPr lang="en-US" sz="3100" dirty="0"/>
              <a:t>Background Harmonics not Considered -  </a:t>
            </a:r>
            <a:r>
              <a:rPr lang="en-US" sz="3200" dirty="0"/>
              <a:t>Harmonic </a:t>
            </a:r>
            <a:r>
              <a:rPr lang="en-US" sz="3100" dirty="0"/>
              <a:t>mitigation not required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2A46D5-8C4E-69A3-746B-CC8646F20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94651"/>
              </p:ext>
            </p:extLst>
          </p:nvPr>
        </p:nvGraphicFramePr>
        <p:xfrm>
          <a:off x="1000125" y="1785938"/>
          <a:ext cx="10210801" cy="4443412"/>
        </p:xfrm>
        <a:graphic>
          <a:graphicData uri="http://schemas.openxmlformats.org/drawingml/2006/table">
            <a:tbl>
              <a:tblPr firstRow="1" firstCol="1" bandRow="1"/>
              <a:tblGrid>
                <a:gridCol w="2551813">
                  <a:extLst>
                    <a:ext uri="{9D8B030D-6E8A-4147-A177-3AD203B41FA5}">
                      <a16:colId xmlns:a16="http://schemas.microsoft.com/office/drawing/2014/main" val="1897240883"/>
                    </a:ext>
                  </a:extLst>
                </a:gridCol>
                <a:gridCol w="2552996">
                  <a:extLst>
                    <a:ext uri="{9D8B030D-6E8A-4147-A177-3AD203B41FA5}">
                      <a16:colId xmlns:a16="http://schemas.microsoft.com/office/drawing/2014/main" val="2402539584"/>
                    </a:ext>
                  </a:extLst>
                </a:gridCol>
                <a:gridCol w="2552996">
                  <a:extLst>
                    <a:ext uri="{9D8B030D-6E8A-4147-A177-3AD203B41FA5}">
                      <a16:colId xmlns:a16="http://schemas.microsoft.com/office/drawing/2014/main" val="3405394556"/>
                    </a:ext>
                  </a:extLst>
                </a:gridCol>
                <a:gridCol w="2552996">
                  <a:extLst>
                    <a:ext uri="{9D8B030D-6E8A-4147-A177-3AD203B41FA5}">
                      <a16:colId xmlns:a16="http://schemas.microsoft.com/office/drawing/2014/main" val="3293523840"/>
                    </a:ext>
                  </a:extLst>
                </a:gridCol>
              </a:tblGrid>
              <a:tr h="1420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Switching Station B 36 MVAR Units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THD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at POI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Site A Generic Current Harmonic Data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THD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at POI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IPP-Provided Current Harmonic Data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33261"/>
                  </a:ext>
                </a:extLst>
              </a:tr>
              <a:tr h="43184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All-Ties-Closed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705751"/>
                  </a:ext>
                </a:extLst>
              </a:tr>
              <a:tr h="431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07463"/>
                  </a:ext>
                </a:extLst>
              </a:tr>
              <a:tr h="431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0.62%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83760"/>
                  </a:ext>
                </a:extLst>
              </a:tr>
              <a:tr h="43184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Radial from SS-B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3.9%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2.53%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313288"/>
                  </a:ext>
                </a:extLst>
              </a:tr>
              <a:tr h="431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2.2%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1.10%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04045"/>
                  </a:ext>
                </a:extLst>
              </a:tr>
              <a:tr h="431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2.8%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1.20%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491114"/>
                  </a:ext>
                </a:extLst>
              </a:tr>
              <a:tr h="431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Radial from SS-A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1.70%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427167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D4B0F082-81B7-22BE-B74C-9CFE44600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726" y="36861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3B2F-C874-6BA1-41A1-420AC33F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042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During Commissioning Period: V</a:t>
            </a:r>
            <a:r>
              <a:rPr lang="en-US" sz="3200" baseline="-25000" dirty="0"/>
              <a:t>THD</a:t>
            </a:r>
            <a:r>
              <a:rPr lang="en-US" sz="3200" dirty="0"/>
              <a:t> at 161-kV POI exceeds </a:t>
            </a:r>
            <a:br>
              <a:rPr lang="en-US" sz="3200" dirty="0"/>
            </a:br>
            <a:r>
              <a:rPr lang="en-US" sz="3200" dirty="0"/>
              <a:t>IEEE 519 Limits with All Ties Closed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843D66-2E71-768F-A844-5517C7280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987979"/>
              </p:ext>
            </p:extLst>
          </p:nvPr>
        </p:nvGraphicFramePr>
        <p:xfrm>
          <a:off x="458816" y="180616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29199382-0636-C568-B38F-4F9E3AD73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7122" y="2178813"/>
            <a:ext cx="1041997" cy="1041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1D6ED-EE47-1C3E-536A-4017F6C39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622" y="3357359"/>
            <a:ext cx="1183318" cy="17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D5D5-5654-CE06-5E5C-F91A9714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Resonance identified at PT/CT Combo Unit</a:t>
            </a:r>
          </a:p>
        </p:txBody>
      </p:sp>
      <p:pic>
        <p:nvPicPr>
          <p:cNvPr id="5" name="Content Placeholder 4" descr="Chart, line chart&#10;&#10;AI-generated content may be incorrect.">
            <a:extLst>
              <a:ext uri="{FF2B5EF4-FFF2-40B4-BE49-F238E27FC236}">
                <a16:creationId xmlns:a16="http://schemas.microsoft.com/office/drawing/2014/main" id="{91754B0F-F8F1-1184-912E-30839D0A56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552"/>
            <a:ext cx="5181600" cy="3519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33AA1-D716-542C-90A4-FDB014DAA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EPRI performed in-situ frequency response testing of the PT/CT combo unit providing the high harmonic distortion measurements.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Parallel resonance detected near the 23</a:t>
            </a:r>
            <a:r>
              <a:rPr lang="en-US" baseline="30000" dirty="0"/>
              <a:t>rd</a:t>
            </a:r>
            <a:r>
              <a:rPr lang="en-US" dirty="0"/>
              <a:t> and 25</a:t>
            </a:r>
            <a:r>
              <a:rPr lang="en-US" baseline="30000" dirty="0"/>
              <a:t>th</a:t>
            </a:r>
            <a:r>
              <a:rPr lang="en-US" dirty="0"/>
              <a:t> harmonics, resulting in signal amplification.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TVA employs this PT/CT combo unit at multiple other utility-scale solar sites. None have recorded high V</a:t>
            </a:r>
            <a:r>
              <a:rPr lang="en-US" baseline="-25000" dirty="0"/>
              <a:t>THD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nearby industrial site injecting 23</a:t>
            </a:r>
            <a:r>
              <a:rPr lang="en-US" baseline="30000" dirty="0"/>
              <a:t>rd</a:t>
            </a:r>
            <a:r>
              <a:rPr lang="en-US" dirty="0"/>
              <a:t> and 25</a:t>
            </a:r>
            <a:r>
              <a:rPr lang="en-US" baseline="30000" dirty="0"/>
              <a:t>th</a:t>
            </a:r>
            <a:r>
              <a:rPr lang="en-US" dirty="0"/>
              <a:t> harmonics and the frequency response of the CT/PT combo unit caused the elevated harmonic distortion measurements.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75279-92E1-E89C-0318-7A9955864D30}"/>
              </a:ext>
            </a:extLst>
          </p:cNvPr>
          <p:cNvSpPr txBox="1"/>
          <p:nvPr/>
        </p:nvSpPr>
        <p:spPr>
          <a:xfrm>
            <a:off x="344488" y="1860080"/>
            <a:ext cx="616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Frequency Response of CT/PT Combo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442A7-EFAC-8841-5FBB-8D3D3EF5FEBC}"/>
              </a:ext>
            </a:extLst>
          </p:cNvPr>
          <p:cNvSpPr txBox="1"/>
          <p:nvPr/>
        </p:nvSpPr>
        <p:spPr>
          <a:xfrm>
            <a:off x="2163763" y="5761035"/>
            <a:ext cx="3932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Courtesy of EPRI</a:t>
            </a:r>
          </a:p>
        </p:txBody>
      </p:sp>
    </p:spTree>
    <p:extLst>
      <p:ext uri="{BB962C8B-B14F-4D97-AF65-F5344CB8AC3E}">
        <p14:creationId xmlns:p14="http://schemas.microsoft.com/office/powerpoint/2010/main" val="424625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2BDD1-6680-CD5B-9D75-0CFEBD23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–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AE97D-455A-790E-CFCD-55600AFD4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harmonics, including those injected by nearby industries, must be considered in power quality EMT analysis of solar sites.</a:t>
            </a:r>
          </a:p>
          <a:p>
            <a:r>
              <a:rPr lang="en-US" dirty="0"/>
              <a:t>An estimate of the capacitance of medium voltage collector cables at solar sites should be included in power quality analysis. This capacitance may alter system tuning and contribute to harmonic resonance. </a:t>
            </a:r>
          </a:p>
          <a:p>
            <a:r>
              <a:rPr lang="en-US" dirty="0"/>
              <a:t>Awareness of the frequency response of specified voltage transformers is important.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0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122EE0-B24C-4AD7-B7A3-08AB4A8E0D89}"/>
              </a:ext>
            </a:extLst>
          </p:cNvPr>
          <p:cNvSpPr txBox="1">
            <a:spLocks/>
          </p:cNvSpPr>
          <p:nvPr/>
        </p:nvSpPr>
        <p:spPr>
          <a:xfrm>
            <a:off x="410512" y="349948"/>
            <a:ext cx="8350234" cy="6645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sym typeface="Helvetica Neue"/>
              </a:rPr>
              <a:t>Tennessee Valley Authority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4DF3A-AD70-4BB3-BD40-FCEA6B41B2B1}"/>
              </a:ext>
            </a:extLst>
          </p:cNvPr>
          <p:cNvSpPr txBox="1"/>
          <p:nvPr/>
        </p:nvSpPr>
        <p:spPr>
          <a:xfrm flipH="1">
            <a:off x="429768" y="1402050"/>
            <a:ext cx="5666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TVA is a generator and transmission owner/operator providing electricity for 153 local power companies serving 10 million people in the watershed of the Tennessee River valley. </a:t>
            </a:r>
          </a:p>
          <a:p>
            <a:endParaRPr lang="en-US" dirty="0"/>
          </a:p>
          <a:p>
            <a:r>
              <a:rPr lang="en-US" dirty="0"/>
              <a:t>TVA also directly serves 60 customers including large industrial facilities and federal installations. </a:t>
            </a:r>
          </a:p>
          <a:p>
            <a:endParaRPr lang="en-US" dirty="0"/>
          </a:p>
          <a:p>
            <a:r>
              <a:rPr lang="en-US" dirty="0"/>
              <a:t>TVA operates a network of 16,000 miles of high voltage transmission lines and 2,300 substations across our service area.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F4B52-7913-4276-A208-DCFFE4397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76" y="1402050"/>
            <a:ext cx="5544254" cy="4284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2C7E4-C793-4D67-B6F1-4A2D75CAC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4" y="349948"/>
            <a:ext cx="8596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6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299B-0DE9-6682-0F8E-7E4E64C0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A4B2-9DC7-9CF0-31FA-696237A2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5243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AB3D8A-990E-1D0E-295D-237AF6460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429" y="1254263"/>
            <a:ext cx="4727700" cy="5164466"/>
          </a:xfrm>
        </p:spPr>
        <p:txBody>
          <a:bodyPr>
            <a:normAutofit/>
          </a:bodyPr>
          <a:lstStyle/>
          <a:p>
            <a:r>
              <a:rPr lang="en-US" sz="1800" dirty="0"/>
              <a:t>Power Quality evaluations performed early in the IBR interconnection process identify RVC and harmonic issues requiring consideration during detailed site design.</a:t>
            </a:r>
          </a:p>
          <a:p>
            <a:r>
              <a:rPr lang="en-US" sz="1800" dirty="0"/>
              <a:t>TVA evaluates IBR sites for RVC compliance with IEEE Std. 1453 and harmonic voltage distortion  compliance IEEE Std. 519.</a:t>
            </a:r>
          </a:p>
          <a:p>
            <a:r>
              <a:rPr lang="en-US" sz="1800" dirty="0"/>
              <a:t>Since 2021, TVA has performed PQ evaluations for over 200 proposed IBR sites. 50% have required RVC mitigation and 35% have required harmonic mitigation. </a:t>
            </a:r>
          </a:p>
          <a:p>
            <a:r>
              <a:rPr lang="en-US" sz="1800" dirty="0"/>
              <a:t>Commissioning of IBR sites has provided lessons learned, including: </a:t>
            </a:r>
          </a:p>
          <a:p>
            <a:pPr lvl="1"/>
            <a:r>
              <a:rPr lang="en-US" sz="1400" dirty="0"/>
              <a:t>Consideration of background harmonics and nearby harmonic producing loads, </a:t>
            </a:r>
          </a:p>
          <a:p>
            <a:pPr lvl="1"/>
            <a:r>
              <a:rPr lang="en-US" sz="1400" dirty="0"/>
              <a:t>Consideration of IBR MV capacitance, and</a:t>
            </a:r>
          </a:p>
          <a:p>
            <a:pPr lvl="1"/>
            <a:r>
              <a:rPr lang="en-US" sz="1400" dirty="0"/>
              <a:t>Frequency response of instrument transformers </a:t>
            </a:r>
          </a:p>
        </p:txBody>
      </p:sp>
      <p:pic>
        <p:nvPicPr>
          <p:cNvPr id="7" name="Content Placeholder 6" descr="A picture containing sky, outdoor, grass, day&#10;&#10;AI-generated content may be incorrect.">
            <a:extLst>
              <a:ext uri="{FF2B5EF4-FFF2-40B4-BE49-F238E27FC236}">
                <a16:creationId xmlns:a16="http://schemas.microsoft.com/office/drawing/2014/main" id="{F3DF00F3-61F5-23DF-345F-EE4380EC53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06" y="1321383"/>
            <a:ext cx="6778173" cy="4518782"/>
          </a:xfrm>
        </p:spPr>
      </p:pic>
    </p:spTree>
    <p:extLst>
      <p:ext uri="{BB962C8B-B14F-4D97-AF65-F5344CB8AC3E}">
        <p14:creationId xmlns:p14="http://schemas.microsoft.com/office/powerpoint/2010/main" val="254072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1085-7C06-9C71-037D-8874194C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415BB-9786-3723-139E-7FB5F06EB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095"/>
            <a:ext cx="5053553" cy="2889810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TVA Network Requirements for IBR</a:t>
            </a:r>
          </a:p>
          <a:p>
            <a:r>
              <a:rPr lang="en-US" sz="2000" dirty="0"/>
              <a:t>Power Quality Evaluation Overview</a:t>
            </a:r>
          </a:p>
          <a:p>
            <a:r>
              <a:rPr lang="en-US" sz="2000" dirty="0"/>
              <a:t>Rapid Voltage Change Evaluation</a:t>
            </a:r>
          </a:p>
          <a:p>
            <a:r>
              <a:rPr lang="en-US" sz="2000" dirty="0"/>
              <a:t>Harmonic Evaluation</a:t>
            </a:r>
          </a:p>
          <a:p>
            <a:r>
              <a:rPr lang="en-US" sz="2000" dirty="0"/>
              <a:t>Case Study</a:t>
            </a:r>
          </a:p>
          <a:p>
            <a:r>
              <a:rPr lang="en-US" sz="2000" dirty="0"/>
              <a:t>Conclusion</a:t>
            </a:r>
            <a:endParaRPr lang="en-US" sz="2400" dirty="0"/>
          </a:p>
        </p:txBody>
      </p:sp>
      <p:pic>
        <p:nvPicPr>
          <p:cNvPr id="8" name="Picture 7" descr="A picture containing sky, grass, outdoor, field&#10;&#10;AI-generated content may be incorrect.">
            <a:extLst>
              <a:ext uri="{FF2B5EF4-FFF2-40B4-BE49-F238E27FC236}">
                <a16:creationId xmlns:a16="http://schemas.microsoft.com/office/drawing/2014/main" id="{3479224A-6FC7-8B6C-29E5-5B537D84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9" y="1431642"/>
            <a:ext cx="5986598" cy="39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6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541B-4063-F3EB-03E0-EBBB400C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C095-A048-D9B7-0F88-70ABA6BD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Impact Study for Inverter-Based Resource Interconnection Requests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4491221-0B42-7D93-AA25-5F2ED89908D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35871520"/>
              </p:ext>
            </p:extLst>
          </p:nvPr>
        </p:nvGraphicFramePr>
        <p:xfrm>
          <a:off x="675752" y="142369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2292CA-CC5D-8DE9-A238-011579CAF7A2}"/>
              </a:ext>
            </a:extLst>
          </p:cNvPr>
          <p:cNvSpPr/>
          <p:nvPr/>
        </p:nvSpPr>
        <p:spPr>
          <a:xfrm>
            <a:off x="5164135" y="4862165"/>
            <a:ext cx="2104412" cy="143599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b="1" dirty="0"/>
              <a:t>Rapid Voltage Change</a:t>
            </a:r>
          </a:p>
          <a:p>
            <a:pPr algn="ctr"/>
            <a:endParaRPr lang="en-US" sz="1300" b="1" dirty="0"/>
          </a:p>
          <a:p>
            <a:pPr algn="ctr"/>
            <a:r>
              <a:rPr lang="en-US" sz="1300" b="1" dirty="0"/>
              <a:t>Harmonic Distortion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D7A5E35-66D7-519F-FCFA-D3EA66B0C570}"/>
              </a:ext>
            </a:extLst>
          </p:cNvPr>
          <p:cNvSpPr/>
          <p:nvPr/>
        </p:nvSpPr>
        <p:spPr>
          <a:xfrm>
            <a:off x="5933552" y="4170784"/>
            <a:ext cx="485909" cy="54117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68C49-74E9-AD97-482A-EFB6195314AE}"/>
              </a:ext>
            </a:extLst>
          </p:cNvPr>
          <p:cNvSpPr txBox="1"/>
          <p:nvPr/>
        </p:nvSpPr>
        <p:spPr>
          <a:xfrm>
            <a:off x="838200" y="1802656"/>
            <a:ext cx="1029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2021 to 2025, TVA Power Quality staff completed SIS power quality evaluations for over 200 proposed IBR sites. 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3EC1933-4D62-15CB-E10E-B4077F1E0AAD}"/>
              </a:ext>
            </a:extLst>
          </p:cNvPr>
          <p:cNvSpPr/>
          <p:nvPr/>
        </p:nvSpPr>
        <p:spPr>
          <a:xfrm rot="16200000">
            <a:off x="7442610" y="5309576"/>
            <a:ext cx="485909" cy="54117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F20CC-64DE-4161-DF2A-5E4CC3D6ADF1}"/>
              </a:ext>
            </a:extLst>
          </p:cNvPr>
          <p:cNvSpPr txBox="1"/>
          <p:nvPr/>
        </p:nvSpPr>
        <p:spPr>
          <a:xfrm>
            <a:off x="8102583" y="5240666"/>
            <a:ext cx="266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55% RVC mitigation</a:t>
            </a:r>
          </a:p>
          <a:p>
            <a:r>
              <a:rPr lang="en-US" dirty="0"/>
              <a:t>35% harmonic mitigation</a:t>
            </a:r>
          </a:p>
        </p:txBody>
      </p:sp>
    </p:spTree>
    <p:extLst>
      <p:ext uri="{BB962C8B-B14F-4D97-AF65-F5344CB8AC3E}">
        <p14:creationId xmlns:p14="http://schemas.microsoft.com/office/powerpoint/2010/main" val="391113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CBD4-8B9D-A6A2-03DE-9313DFBF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IBR Transmission Network Requirements</a:t>
            </a:r>
          </a:p>
        </p:txBody>
      </p:sp>
      <p:pic>
        <p:nvPicPr>
          <p:cNvPr id="14" name="Content Placeholder 13" descr="A high angle view of a dam&#10;&#10;AI-generated content may be incorrect.">
            <a:extLst>
              <a:ext uri="{FF2B5EF4-FFF2-40B4-BE49-F238E27FC236}">
                <a16:creationId xmlns:a16="http://schemas.microsoft.com/office/drawing/2014/main" id="{1541A343-6E87-5EF2-873A-766BB4F9AA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0546"/>
            <a:ext cx="5181600" cy="3881495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30581E-6933-607B-54BF-EA7FC1A2F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2060546"/>
            <a:ext cx="5703045" cy="38814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TVA utility scale IBR typically have 161-kV POI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IBR 75-MW or smaller may be connected through a tap on an existing transmission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IBR larger than 75-MW require interconnection through a three-position ring bus.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the ratio of available Short Circuit MVA to IBR MVA is less than 3, TVA requires transmission upgrades to increase SCR at the POI.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363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4C32-0805-5546-3D5D-445ADA25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14C4-668F-A2F3-69B0-1A54808C0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77"/>
            <a:ext cx="10515600" cy="1325563"/>
          </a:xfrm>
        </p:spPr>
        <p:txBody>
          <a:bodyPr/>
          <a:lstStyle/>
          <a:p>
            <a:r>
              <a:rPr lang="en-US" dirty="0"/>
              <a:t>Power Quality Evaluation Overview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5B94867-19C0-5C18-2DCA-27BAC04F4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048" y="1210602"/>
            <a:ext cx="5397266" cy="1792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/>
              <a:t>Rapid Voltage Change</a:t>
            </a:r>
          </a:p>
          <a:p>
            <a:pPr lvl="1"/>
            <a:r>
              <a:rPr lang="en-US" sz="2000" dirty="0"/>
              <a:t>Energizing large GSU transformers.</a:t>
            </a:r>
          </a:p>
          <a:p>
            <a:pPr lvl="1"/>
            <a:r>
              <a:rPr lang="en-US" sz="2000" dirty="0"/>
              <a:t>Energizing MV inverter collector circuits.</a:t>
            </a:r>
          </a:p>
          <a:p>
            <a:pPr lvl="1"/>
            <a:r>
              <a:rPr lang="en-US" sz="2000" dirty="0"/>
              <a:t>TVA RVC Planning limits: </a:t>
            </a:r>
          </a:p>
          <a:p>
            <a:pPr lvl="2"/>
            <a:r>
              <a:rPr lang="en-US" sz="1600" dirty="0"/>
              <a:t>161-kV POI: 5%</a:t>
            </a:r>
          </a:p>
          <a:p>
            <a:pPr lvl="2"/>
            <a:r>
              <a:rPr lang="en-US" sz="1600" dirty="0"/>
              <a:t>500-kV POI: 3%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9DC9910C-9CAE-9B00-DA37-33710A1F983A}"/>
              </a:ext>
            </a:extLst>
          </p:cNvPr>
          <p:cNvSpPr txBox="1">
            <a:spLocks/>
          </p:cNvSpPr>
          <p:nvPr/>
        </p:nvSpPr>
        <p:spPr>
          <a:xfrm>
            <a:off x="726146" y="3107614"/>
            <a:ext cx="5545535" cy="2704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u="sng" dirty="0"/>
              <a:t>Voltage Harmonic Distortion</a:t>
            </a:r>
          </a:p>
          <a:p>
            <a:pPr lvl="1"/>
            <a:r>
              <a:rPr lang="en-US" sz="2000" dirty="0"/>
              <a:t>PV inverters inject harmonics characteristic of 6 pulse rectification systems (5</a:t>
            </a:r>
            <a:r>
              <a:rPr lang="en-US" sz="2000" baseline="30000" dirty="0"/>
              <a:t>th</a:t>
            </a:r>
            <a:r>
              <a:rPr lang="en-US" sz="2000" dirty="0"/>
              <a:t>, 7</a:t>
            </a:r>
            <a:r>
              <a:rPr lang="en-US" sz="2000" baseline="30000" dirty="0"/>
              <a:t>th</a:t>
            </a:r>
            <a:r>
              <a:rPr lang="en-US" sz="2000" dirty="0"/>
              <a:t>, 11</a:t>
            </a:r>
            <a:r>
              <a:rPr lang="en-US" sz="2000" baseline="30000" dirty="0"/>
              <a:t>th</a:t>
            </a:r>
            <a:r>
              <a:rPr lang="en-US" sz="2000" dirty="0"/>
              <a:t>, 13</a:t>
            </a:r>
            <a:r>
              <a:rPr lang="en-US" sz="2000" baseline="30000" dirty="0"/>
              <a:t>th</a:t>
            </a:r>
            <a:r>
              <a:rPr lang="en-US" sz="2000" dirty="0"/>
              <a:t>…)</a:t>
            </a:r>
          </a:p>
          <a:p>
            <a:pPr lvl="1"/>
            <a:r>
              <a:rPr lang="en-US" sz="2000" dirty="0"/>
              <a:t>IBR systems may interact with the TVA system at the POI to create objectionable harmonic voltage distortion.</a:t>
            </a:r>
          </a:p>
          <a:p>
            <a:pPr lvl="1"/>
            <a:r>
              <a:rPr lang="en-US" sz="2000" dirty="0"/>
              <a:t>TVA 161-kv voltage harmonic distortion limits:</a:t>
            </a:r>
          </a:p>
          <a:p>
            <a:pPr lvl="2"/>
            <a:r>
              <a:rPr lang="en-US" sz="1600" dirty="0"/>
              <a:t>Individual harmonic: 1.5%</a:t>
            </a:r>
          </a:p>
          <a:p>
            <a:pPr lvl="2"/>
            <a:r>
              <a:rPr lang="en-US" sz="1600" dirty="0"/>
              <a:t>V</a:t>
            </a:r>
            <a:r>
              <a:rPr lang="en-US" sz="1600" baseline="-25000" dirty="0"/>
              <a:t>THD</a:t>
            </a:r>
            <a:r>
              <a:rPr lang="en-US" sz="1600" dirty="0"/>
              <a:t>: 2.5%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435486-E60B-796A-38D8-358C59675166}"/>
              </a:ext>
            </a:extLst>
          </p:cNvPr>
          <p:cNvSpPr txBox="1"/>
          <p:nvPr/>
        </p:nvSpPr>
        <p:spPr>
          <a:xfrm>
            <a:off x="7895893" y="2398242"/>
            <a:ext cx="2171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IEEE Std. 1453, Table 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284D12-0BAE-DBC9-75E3-D5132753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023" y="1278452"/>
            <a:ext cx="5556062" cy="11197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39DB02-F615-8782-B78E-7E1D3DABB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56" y="3516155"/>
            <a:ext cx="4875598" cy="20633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4B38997-C28C-01FE-49F5-8A11A02A0CE6}"/>
              </a:ext>
            </a:extLst>
          </p:cNvPr>
          <p:cNvSpPr txBox="1"/>
          <p:nvPr/>
        </p:nvSpPr>
        <p:spPr>
          <a:xfrm>
            <a:off x="7930125" y="5579548"/>
            <a:ext cx="206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IEEE Std. 519, Table 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99A404-3E57-56ED-1477-6FF14F6D6936}"/>
              </a:ext>
            </a:extLst>
          </p:cNvPr>
          <p:cNvSpPr/>
          <p:nvPr/>
        </p:nvSpPr>
        <p:spPr>
          <a:xfrm>
            <a:off x="9916997" y="1831343"/>
            <a:ext cx="1814558" cy="131376"/>
          </a:xfrm>
          <a:prstGeom prst="rect">
            <a:avLst/>
          </a:prstGeom>
          <a:noFill/>
          <a:ln w="412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0CA466-1C02-E3EC-43CC-C00985E67ABD}"/>
              </a:ext>
            </a:extLst>
          </p:cNvPr>
          <p:cNvSpPr/>
          <p:nvPr/>
        </p:nvSpPr>
        <p:spPr>
          <a:xfrm>
            <a:off x="8329340" y="4651235"/>
            <a:ext cx="3024459" cy="222635"/>
          </a:xfrm>
          <a:prstGeom prst="rect">
            <a:avLst/>
          </a:prstGeom>
          <a:noFill/>
          <a:ln w="412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9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94F3B7B-F0FB-B7EC-91D7-FD9121E94405}"/>
              </a:ext>
            </a:extLst>
          </p:cNvPr>
          <p:cNvGrpSpPr/>
          <p:nvPr/>
        </p:nvGrpSpPr>
        <p:grpSpPr>
          <a:xfrm>
            <a:off x="0" y="1451006"/>
            <a:ext cx="12192000" cy="3955987"/>
            <a:chOff x="0" y="1451006"/>
            <a:chExt cx="12192000" cy="39559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78D5383-14F7-B318-C293-92399B5D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1006"/>
              <a:ext cx="12192000" cy="395598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54AF069-5327-8CE0-03E7-37F8C2D156E5}"/>
                </a:ext>
              </a:extLst>
            </p:cNvPr>
            <p:cNvGrpSpPr/>
            <p:nvPr/>
          </p:nvGrpSpPr>
          <p:grpSpPr>
            <a:xfrm>
              <a:off x="8535621" y="3463706"/>
              <a:ext cx="124200" cy="396567"/>
              <a:chOff x="8535621" y="3463706"/>
              <a:chExt cx="124200" cy="396567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5AA51D0A-B6D6-1989-6F79-543089AC2658}"/>
                      </a:ext>
                    </a:extLst>
                  </p14:cNvPr>
                  <p14:cNvContentPartPr/>
                  <p14:nvPr/>
                </p14:nvContentPartPr>
                <p14:xfrm>
                  <a:off x="8535621" y="3752273"/>
                  <a:ext cx="124200" cy="108000"/>
                </p14:xfrm>
              </p:contentPart>
            </mc:Choice>
            <mc:Fallback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5AA51D0A-B6D6-1989-6F79-543089AC265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517981" y="3734633"/>
                    <a:ext cx="15984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0878E078-292F-4156-6ED1-B0B3FC91A437}"/>
                      </a:ext>
                    </a:extLst>
                  </p14:cNvPr>
                  <p14:cNvContentPartPr/>
                  <p14:nvPr/>
                </p14:nvContentPartPr>
                <p14:xfrm>
                  <a:off x="8542101" y="3574793"/>
                  <a:ext cx="38160" cy="199440"/>
                </p14:xfrm>
              </p:contentPart>
            </mc:Choice>
            <mc:Fallback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878E078-292F-4156-6ED1-B0B3FC91A43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24101" y="3556793"/>
                    <a:ext cx="7380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38BEEDC1-B030-D5B4-4B4E-E94634AEDE78}"/>
                      </a:ext>
                    </a:extLst>
                  </p14:cNvPr>
                  <p14:cNvContentPartPr/>
                  <p14:nvPr/>
                </p14:nvContentPartPr>
                <p14:xfrm>
                  <a:off x="8616379" y="3662786"/>
                  <a:ext cx="11520" cy="10152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38BEEDC1-B030-D5B4-4B4E-E94634AEDE7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553739" y="3599786"/>
                    <a:ext cx="13716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4F431E7-58B3-1422-1377-52C278B13F54}"/>
                      </a:ext>
                    </a:extLst>
                  </p14:cNvPr>
                  <p14:cNvContentPartPr/>
                  <p14:nvPr/>
                </p14:nvContentPartPr>
                <p14:xfrm>
                  <a:off x="8632939" y="3550466"/>
                  <a:ext cx="11880" cy="73440"/>
                </p14:xfrm>
              </p:contentPart>
            </mc:Choice>
            <mc:Fallback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4F431E7-58B3-1422-1377-52C278B13F5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570299" y="3487826"/>
                    <a:ext cx="13752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392DD97-D496-61F5-AB90-1FDFC05A819A}"/>
                      </a:ext>
                    </a:extLst>
                  </p14:cNvPr>
                  <p14:cNvContentPartPr/>
                  <p14:nvPr/>
                </p14:nvContentPartPr>
                <p14:xfrm>
                  <a:off x="8599459" y="3463706"/>
                  <a:ext cx="11520" cy="87480"/>
                </p14:xfrm>
              </p:contentPart>
            </mc:Choice>
            <mc:Fallback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E392DD97-D496-61F5-AB90-1FDFC05A819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536819" y="3400706"/>
                    <a:ext cx="137160" cy="213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824A89-C574-E317-3E77-B92DFCE4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125443"/>
            <a:ext cx="10915650" cy="1325563"/>
          </a:xfrm>
        </p:spPr>
        <p:txBody>
          <a:bodyPr/>
          <a:lstStyle/>
          <a:p>
            <a:r>
              <a:rPr lang="en-US" dirty="0"/>
              <a:t>Rapid Voltage Change Evaluation EMT Model Example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16611-418D-5E50-8E1E-7D4C0C8A4CB8}"/>
              </a:ext>
            </a:extLst>
          </p:cNvPr>
          <p:cNvSpPr txBox="1"/>
          <p:nvPr/>
        </p:nvSpPr>
        <p:spPr>
          <a:xfrm>
            <a:off x="5352862" y="4157532"/>
            <a:ext cx="699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SW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9E875-C16F-2A81-6328-2BE0DDF3BB95}"/>
              </a:ext>
            </a:extLst>
          </p:cNvPr>
          <p:cNvSpPr txBox="1"/>
          <p:nvPr/>
        </p:nvSpPr>
        <p:spPr>
          <a:xfrm>
            <a:off x="6210459" y="4157531"/>
            <a:ext cx="587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SW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6F0B69-D317-ED96-6324-42908730729C}"/>
              </a:ext>
            </a:extLst>
          </p:cNvPr>
          <p:cNvSpPr/>
          <p:nvPr/>
        </p:nvSpPr>
        <p:spPr>
          <a:xfrm>
            <a:off x="1955319" y="4926849"/>
            <a:ext cx="3183361" cy="98980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Simulate worst-case remanent flux:</a:t>
            </a:r>
          </a:p>
          <a:p>
            <a:r>
              <a:rPr lang="en-US" sz="1200" dirty="0"/>
              <a:t>SW 1 closed at t=0</a:t>
            </a:r>
          </a:p>
          <a:p>
            <a:r>
              <a:rPr lang="en-US" sz="1200" dirty="0"/>
              <a:t>SW 1 opened at t=33.333 </a:t>
            </a:r>
            <a:r>
              <a:rPr lang="en-US" sz="1200" dirty="0" err="1"/>
              <a:t>ms</a:t>
            </a:r>
            <a:endParaRPr lang="en-US" sz="1200" dirty="0"/>
          </a:p>
          <a:p>
            <a:r>
              <a:rPr lang="en-US" sz="1200" dirty="0"/>
              <a:t>SW2 closed at t=41.667 </a:t>
            </a:r>
            <a:r>
              <a:rPr lang="en-US" sz="1200" dirty="0" err="1"/>
              <a:t>ms</a:t>
            </a:r>
            <a:r>
              <a:rPr lang="en-US" sz="1200" dirty="0"/>
              <a:t> (1/2 cycle later)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32AE4C-66D9-B3A4-32E6-06098CB7B797}"/>
              </a:ext>
            </a:extLst>
          </p:cNvPr>
          <p:cNvSpPr/>
          <p:nvPr/>
        </p:nvSpPr>
        <p:spPr>
          <a:xfrm>
            <a:off x="5125261" y="3924598"/>
            <a:ext cx="1587260" cy="78056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D54C7F-86B4-E02D-5E78-A3501C5E0287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4727279" y="4590851"/>
            <a:ext cx="630431" cy="345856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2273225-6EE3-49B7-A4D5-D97ECD314D6E}"/>
              </a:ext>
            </a:extLst>
          </p:cNvPr>
          <p:cNvSpPr/>
          <p:nvPr/>
        </p:nvSpPr>
        <p:spPr>
          <a:xfrm>
            <a:off x="1201945" y="1772005"/>
            <a:ext cx="3663353" cy="98980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Thevenin Equivalent Impedance of Substations </a:t>
            </a:r>
          </a:p>
          <a:p>
            <a:r>
              <a:rPr lang="en-US" sz="1200" dirty="0"/>
              <a:t>Verify accurate model SC MVA at substation A, B and solar POI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A9B690-6243-837F-4ED0-F6AA7E3E07C9}"/>
              </a:ext>
            </a:extLst>
          </p:cNvPr>
          <p:cNvSpPr/>
          <p:nvPr/>
        </p:nvSpPr>
        <p:spPr>
          <a:xfrm>
            <a:off x="112143" y="2790646"/>
            <a:ext cx="1089802" cy="121645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657ABB-06DE-D840-D1BF-F8396153B3C8}"/>
              </a:ext>
            </a:extLst>
          </p:cNvPr>
          <p:cNvCxnSpPr>
            <a:cxnSpLocks/>
          </p:cNvCxnSpPr>
          <p:nvPr/>
        </p:nvCxnSpPr>
        <p:spPr>
          <a:xfrm flipH="1">
            <a:off x="789343" y="2522704"/>
            <a:ext cx="412602" cy="23910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F39516-4418-69C0-2D02-0EE809068F3F}"/>
              </a:ext>
            </a:extLst>
          </p:cNvPr>
          <p:cNvSpPr/>
          <p:nvPr/>
        </p:nvSpPr>
        <p:spPr>
          <a:xfrm>
            <a:off x="7053321" y="5085996"/>
            <a:ext cx="2280460" cy="83065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GSU</a:t>
            </a:r>
          </a:p>
          <a:p>
            <a:r>
              <a:rPr lang="en-US" sz="1200" dirty="0"/>
              <a:t>161/34.5/13.8-kV</a:t>
            </a:r>
          </a:p>
          <a:p>
            <a:r>
              <a:rPr lang="en-US" sz="1200" dirty="0"/>
              <a:t>120/160/200 MVA</a:t>
            </a:r>
          </a:p>
          <a:p>
            <a:r>
              <a:rPr lang="en-US" sz="1200" dirty="0"/>
              <a:t>Z1=10% @ 120 MVA</a:t>
            </a:r>
          </a:p>
          <a:p>
            <a:endParaRPr lang="en-US" sz="1200" dirty="0"/>
          </a:p>
          <a:p>
            <a:r>
              <a:rPr lang="en-US" sz="1200" dirty="0"/>
              <a:t>Standard magnetization data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C596F2-DDA4-03DF-D57B-F76A80A6540B}"/>
              </a:ext>
            </a:extLst>
          </p:cNvPr>
          <p:cNvSpPr/>
          <p:nvPr/>
        </p:nvSpPr>
        <p:spPr>
          <a:xfrm>
            <a:off x="8388665" y="4141263"/>
            <a:ext cx="2553280" cy="56389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Solar Site 140 MW  Net to POI</a:t>
            </a:r>
            <a:endParaRPr lang="en-US" sz="12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3C0D27-37CD-218B-6675-4510A5EEA34F}"/>
              </a:ext>
            </a:extLst>
          </p:cNvPr>
          <p:cNvSpPr/>
          <p:nvPr/>
        </p:nvSpPr>
        <p:spPr>
          <a:xfrm>
            <a:off x="2076940" y="3857950"/>
            <a:ext cx="1333368" cy="55923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420986-D065-9418-2705-299B8DD97A0A}"/>
              </a:ext>
            </a:extLst>
          </p:cNvPr>
          <p:cNvSpPr/>
          <p:nvPr/>
        </p:nvSpPr>
        <p:spPr>
          <a:xfrm>
            <a:off x="2197426" y="3902123"/>
            <a:ext cx="822383" cy="47088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Delivery Point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EBB344-E6EC-97FE-4849-AF997DD6BC68}"/>
              </a:ext>
            </a:extLst>
          </p:cNvPr>
          <p:cNvSpPr/>
          <p:nvPr/>
        </p:nvSpPr>
        <p:spPr>
          <a:xfrm>
            <a:off x="3194366" y="3911863"/>
            <a:ext cx="822383" cy="47088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Delivery Point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0A14FB-69EB-C209-D7EA-950C138F1E73}"/>
              </a:ext>
            </a:extLst>
          </p:cNvPr>
          <p:cNvSpPr/>
          <p:nvPr/>
        </p:nvSpPr>
        <p:spPr>
          <a:xfrm>
            <a:off x="6864288" y="3536207"/>
            <a:ext cx="822383" cy="47088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Delivery Point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57E3BC-ADDC-18E3-0343-36546DB29B25}"/>
              </a:ext>
            </a:extLst>
          </p:cNvPr>
          <p:cNvSpPr/>
          <p:nvPr/>
        </p:nvSpPr>
        <p:spPr>
          <a:xfrm>
            <a:off x="9454395" y="3857950"/>
            <a:ext cx="822383" cy="47088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Delivery Point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9608E6B-F775-920E-6F24-E6946B853B49}"/>
                  </a:ext>
                </a:extLst>
              </p14:cNvPr>
              <p14:cNvContentPartPr/>
              <p14:nvPr/>
            </p14:nvContentPartPr>
            <p14:xfrm>
              <a:off x="8586551" y="3373268"/>
              <a:ext cx="55080" cy="2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9608E6B-F775-920E-6F24-E6946B853B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80431" y="3367148"/>
                <a:ext cx="67320" cy="1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B95DE97-944A-ACF3-63FF-D2CCB91594C0}"/>
              </a:ext>
            </a:extLst>
          </p:cNvPr>
          <p:cNvGrpSpPr/>
          <p:nvPr/>
        </p:nvGrpSpPr>
        <p:grpSpPr>
          <a:xfrm>
            <a:off x="8594688" y="3333267"/>
            <a:ext cx="44783" cy="44640"/>
            <a:chOff x="8594688" y="3333267"/>
            <a:chExt cx="44783" cy="4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3BA0BFE-2D35-7133-60C7-3D2EA6218EC0}"/>
                    </a:ext>
                  </a:extLst>
                </p14:cNvPr>
                <p14:cNvContentPartPr/>
                <p14:nvPr/>
              </p14:nvContentPartPr>
              <p14:xfrm>
                <a:off x="8594688" y="3333267"/>
                <a:ext cx="4104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3BA0BFE-2D35-7133-60C7-3D2EA6218EC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88568" y="3327147"/>
                  <a:ext cx="5328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C90DBB7-8A31-1A98-F4BB-146A6E665C1E}"/>
                    </a:ext>
                  </a:extLst>
                </p14:cNvPr>
                <p14:cNvContentPartPr/>
                <p14:nvPr/>
              </p14:nvContentPartPr>
              <p14:xfrm>
                <a:off x="8597928" y="3377547"/>
                <a:ext cx="27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C90DBB7-8A31-1A98-F4BB-146A6E665C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91808" y="3371427"/>
                  <a:ext cx="39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83C63F5-7F45-499F-B71F-B536FCA4E59C}"/>
                    </a:ext>
                  </a:extLst>
                </p14:cNvPr>
                <p14:cNvContentPartPr/>
                <p14:nvPr/>
              </p14:nvContentPartPr>
              <p14:xfrm>
                <a:off x="8603471" y="3333308"/>
                <a:ext cx="36000" cy="54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83C63F5-7F45-499F-B71F-B536FCA4E59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97351" y="3327188"/>
                  <a:ext cx="48240" cy="1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5520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05EFC-7D52-EB09-9505-E5B001EB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8990-6A07-D473-2C5B-C4AB0A24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73" y="25365"/>
            <a:ext cx="10515600" cy="1325563"/>
          </a:xfrm>
        </p:spPr>
        <p:txBody>
          <a:bodyPr/>
          <a:lstStyle/>
          <a:p>
            <a:r>
              <a:rPr lang="en-US" dirty="0"/>
              <a:t>Rapid Voltage Change Evaluation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9E2A4A-859D-D048-8A9C-47DEAC82F7D7}"/>
              </a:ext>
            </a:extLst>
          </p:cNvPr>
          <p:cNvSpPr/>
          <p:nvPr/>
        </p:nvSpPr>
        <p:spPr>
          <a:xfrm>
            <a:off x="557373" y="5222543"/>
            <a:ext cx="4856357" cy="98980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Worst Case N-1 GSU Energization RVC: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8.22% (&gt; 5% Limit)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Proposed solution: Add minimum 70-ohm pre-insertion resistance</a:t>
            </a:r>
          </a:p>
          <a:p>
            <a:endParaRPr lang="en-US" sz="12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34F98C0-5906-8A11-3EDA-F6966B9986A0}"/>
              </a:ext>
            </a:extLst>
          </p:cNvPr>
          <p:cNvSpPr/>
          <p:nvPr/>
        </p:nvSpPr>
        <p:spPr>
          <a:xfrm>
            <a:off x="2076940" y="3857950"/>
            <a:ext cx="1333368" cy="55923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39F0D-BF08-2748-83F2-AFA7DA60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73" y="1487476"/>
            <a:ext cx="5446980" cy="3505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6D18D-01A8-5E2A-8184-9C079BAA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5115"/>
            <a:ext cx="6004351" cy="35135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1801BC-5531-D8DC-CC50-A554405B42A0}"/>
              </a:ext>
            </a:extLst>
          </p:cNvPr>
          <p:cNvSpPr/>
          <p:nvPr/>
        </p:nvSpPr>
        <p:spPr>
          <a:xfrm>
            <a:off x="6096000" y="5222543"/>
            <a:ext cx="4856357" cy="98980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/>
              <a:t>Worst Case N-1 GSU Energization RVC with 70-ohm PIR: </a:t>
            </a:r>
          </a:p>
          <a:p>
            <a:r>
              <a:rPr lang="en-US" sz="1200" b="1" dirty="0">
                <a:solidFill>
                  <a:srgbClr val="3D734B"/>
                </a:solidFill>
              </a:rPr>
              <a:t>4.14% (&lt; 5% Limit)</a:t>
            </a:r>
          </a:p>
          <a:p>
            <a:endParaRPr lang="en-US" sz="1200" b="1" dirty="0">
              <a:solidFill>
                <a:srgbClr val="FF0000"/>
              </a:solidFill>
            </a:endParaRP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000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17F456-1B29-B7E1-716B-60311BC0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923925"/>
            <a:ext cx="11058525" cy="501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28652-0D5F-4550-7B2D-B3CBA327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91000"/>
            <a:ext cx="10515600" cy="876300"/>
          </a:xfrm>
        </p:spPr>
        <p:txBody>
          <a:bodyPr/>
          <a:lstStyle/>
          <a:p>
            <a:r>
              <a:rPr lang="en-US" dirty="0"/>
              <a:t>Harmonic Evaluation EMT Model Example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B6A4BA-9C1D-E493-1541-8567CEA13663}"/>
              </a:ext>
            </a:extLst>
          </p:cNvPr>
          <p:cNvSpPr/>
          <p:nvPr/>
        </p:nvSpPr>
        <p:spPr>
          <a:xfrm>
            <a:off x="4727814" y="3800772"/>
            <a:ext cx="1368186" cy="117127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E68BC5-D7AD-0614-FB90-0AB39C3056EE}"/>
              </a:ext>
            </a:extLst>
          </p:cNvPr>
          <p:cNvSpPr/>
          <p:nvPr/>
        </p:nvSpPr>
        <p:spPr>
          <a:xfrm>
            <a:off x="4936644" y="5520134"/>
            <a:ext cx="3183361" cy="989806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Solar 34.5-kV AC current injection at 100% rated site MW.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632288-C9EF-F0CA-4406-FE75871BD648}"/>
              </a:ext>
            </a:extLst>
          </p:cNvPr>
          <p:cNvCxnSpPr>
            <a:cxnSpLocks/>
          </p:cNvCxnSpPr>
          <p:nvPr/>
        </p:nvCxnSpPr>
        <p:spPr>
          <a:xfrm flipH="1" flipV="1">
            <a:off x="5411907" y="4972049"/>
            <a:ext cx="303093" cy="54808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E40C33-41B0-5070-773D-257FE1F868ED}"/>
              </a:ext>
            </a:extLst>
          </p:cNvPr>
          <p:cNvSpPr/>
          <p:nvPr/>
        </p:nvSpPr>
        <p:spPr>
          <a:xfrm>
            <a:off x="1538346" y="1133475"/>
            <a:ext cx="1757304" cy="71437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Measured background voltage harmonic distortion considered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2EF5B1-757D-DFCE-4E13-A62E1E80D6B4}"/>
              </a:ext>
            </a:extLst>
          </p:cNvPr>
          <p:cNvCxnSpPr>
            <a:cxnSpLocks/>
          </p:cNvCxnSpPr>
          <p:nvPr/>
        </p:nvCxnSpPr>
        <p:spPr>
          <a:xfrm flipH="1">
            <a:off x="971550" y="1847850"/>
            <a:ext cx="604895" cy="17145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D8A039F-52F0-DD72-EA29-CEBCBC1B34DB}"/>
              </a:ext>
            </a:extLst>
          </p:cNvPr>
          <p:cNvSpPr/>
          <p:nvPr/>
        </p:nvSpPr>
        <p:spPr>
          <a:xfrm>
            <a:off x="2681345" y="5981699"/>
            <a:ext cx="1881131" cy="39012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161-kV capacitor banks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C09528-B0DD-9F37-8338-DF212628F308}"/>
              </a:ext>
            </a:extLst>
          </p:cNvPr>
          <p:cNvCxnSpPr>
            <a:cxnSpLocks/>
          </p:cNvCxnSpPr>
          <p:nvPr/>
        </p:nvCxnSpPr>
        <p:spPr>
          <a:xfrm flipH="1" flipV="1">
            <a:off x="2014595" y="5829017"/>
            <a:ext cx="666750" cy="37204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85682B-4D05-174A-B7FE-1997862D18FD}"/>
              </a:ext>
            </a:extLst>
          </p:cNvPr>
          <p:cNvSpPr/>
          <p:nvPr/>
        </p:nvSpPr>
        <p:spPr>
          <a:xfrm>
            <a:off x="7015220" y="4985939"/>
            <a:ext cx="1881131" cy="39012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34.5-kV collector cable MVAr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3823EE-D829-25C0-72E2-E2526C793F5A}"/>
              </a:ext>
            </a:extLst>
          </p:cNvPr>
          <p:cNvCxnSpPr>
            <a:cxnSpLocks/>
          </p:cNvCxnSpPr>
          <p:nvPr/>
        </p:nvCxnSpPr>
        <p:spPr>
          <a:xfrm flipH="1" flipV="1">
            <a:off x="6528324" y="5027839"/>
            <a:ext cx="486896" cy="15316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3891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3997</TotalTime>
  <Words>1507</Words>
  <Application>Microsoft Office PowerPoint</Application>
  <PresentationFormat>Widescreen</PresentationFormat>
  <Paragraphs>270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Helvetica Neue</vt:lpstr>
      <vt:lpstr>Trebuchet MS</vt:lpstr>
      <vt:lpstr>Wingdings 3</vt:lpstr>
      <vt:lpstr>Facet</vt:lpstr>
      <vt:lpstr>Office Theme</vt:lpstr>
      <vt:lpstr>Custom Design</vt:lpstr>
      <vt:lpstr>PowerPoint Presentation</vt:lpstr>
      <vt:lpstr>PowerPoint Presentation</vt:lpstr>
      <vt:lpstr>Outline</vt:lpstr>
      <vt:lpstr>System Impact Study for Inverter-Based Resource Interconnection Requests</vt:lpstr>
      <vt:lpstr>IBR Transmission Network Requirements</vt:lpstr>
      <vt:lpstr>Power Quality Evaluation Overview</vt:lpstr>
      <vt:lpstr>Rapid Voltage Change Evaluation EMT Model Example</vt:lpstr>
      <vt:lpstr>Rapid Voltage Change Evaluation</vt:lpstr>
      <vt:lpstr>Harmonic Evaluation EMT Model Example</vt:lpstr>
      <vt:lpstr>Harmonic Evaluation  Measured 161-kV Current Distortion at Active IBR Sites</vt:lpstr>
      <vt:lpstr>Harmonic Evaluation  Medium Voltage Collector Cable Capacitance</vt:lpstr>
      <vt:lpstr>Harmonic Evaluation  TVA High Voltage Capacitor Banks</vt:lpstr>
      <vt:lpstr>Case Study: Utility Scale Solar Commissioning</vt:lpstr>
      <vt:lpstr>Case Study – SIS RVC Evaluation RVC Mitigation Required</vt:lpstr>
      <vt:lpstr>Case Study: Solar Commissioning RVC Testing</vt:lpstr>
      <vt:lpstr>Case Study – SIS Harmonic Evaluation Background Harmonics not Considered -  Harmonic mitigation not required</vt:lpstr>
      <vt:lpstr>During Commissioning Period: VTHD at 161-kV POI exceeds  IEEE 519 Limits with All Ties Closed</vt:lpstr>
      <vt:lpstr>Parallel Resonance identified at PT/CT Combo Unit</vt:lpstr>
      <vt:lpstr>Case Study – Lessons Learned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Laughner</dc:creator>
  <cp:lastModifiedBy>Piercy, Grace Ellen</cp:lastModifiedBy>
  <cp:revision>41</cp:revision>
  <dcterms:created xsi:type="dcterms:W3CDTF">2024-05-15T20:35:55Z</dcterms:created>
  <dcterms:modified xsi:type="dcterms:W3CDTF">2025-04-18T20:52:52Z</dcterms:modified>
</cp:coreProperties>
</file>