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ink/ink2.xml" ContentType="application/inkml+xml"/>
  <Override PartName="/ppt/notesSlides/notesSlide1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5.xml" ContentType="application/vnd.openxmlformats-officedocument.presentationml.notesSlide+xml"/>
  <Override PartName="/ppt/ink/ink5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notesSlides/notesSlide19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35"/>
  </p:notesMasterIdLst>
  <p:sldIdLst>
    <p:sldId id="257" r:id="rId3"/>
    <p:sldId id="307" r:id="rId4"/>
    <p:sldId id="580" r:id="rId5"/>
    <p:sldId id="2147472270" r:id="rId6"/>
    <p:sldId id="682" r:id="rId7"/>
    <p:sldId id="594" r:id="rId8"/>
    <p:sldId id="2147472222" r:id="rId9"/>
    <p:sldId id="2147472271" r:id="rId10"/>
    <p:sldId id="695" r:id="rId11"/>
    <p:sldId id="2147472248" r:id="rId12"/>
    <p:sldId id="2147472272" r:id="rId13"/>
    <p:sldId id="2147472244" r:id="rId14"/>
    <p:sldId id="2147472291" r:id="rId15"/>
    <p:sldId id="2147472269" r:id="rId16"/>
    <p:sldId id="2147472273" r:id="rId17"/>
    <p:sldId id="2147472280" r:id="rId18"/>
    <p:sldId id="2147472283" r:id="rId19"/>
    <p:sldId id="2147472279" r:id="rId20"/>
    <p:sldId id="2147472282" r:id="rId21"/>
    <p:sldId id="2147472277" r:id="rId22"/>
    <p:sldId id="2147472254" r:id="rId23"/>
    <p:sldId id="2147472281" r:id="rId24"/>
    <p:sldId id="2147472284" r:id="rId25"/>
    <p:sldId id="2147472263" r:id="rId26"/>
    <p:sldId id="2147472285" r:id="rId27"/>
    <p:sldId id="2147472268" r:id="rId28"/>
    <p:sldId id="2147472234" r:id="rId29"/>
    <p:sldId id="2147472226" r:id="rId30"/>
    <p:sldId id="2147472245" r:id="rId31"/>
    <p:sldId id="2147472287" r:id="rId32"/>
    <p:sldId id="2147472290" r:id="rId33"/>
    <p:sldId id="214747221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4394" autoAdjust="0"/>
  </p:normalViewPr>
  <p:slideViewPr>
    <p:cSldViewPr snapToGrid="0">
      <p:cViewPr varScale="1">
        <p:scale>
          <a:sx n="160" d="100"/>
          <a:sy n="160" d="100"/>
        </p:scale>
        <p:origin x="180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'MID TN 161KV V2V1'!$B$3</c:f>
              <c:strCache>
                <c:ptCount val="1"/>
                <c:pt idx="0">
                  <c:v> Davidson TN 161-B1058-Caps - Avg[V Neg-Seq Imb Total] (%)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V2V1'!$B$26:$B$490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1E20-41EC-8D77-EE3FA2AEE8F1}"/>
            </c:ext>
          </c:extLst>
        </c:ser>
        <c:ser>
          <c:idx val="1"/>
          <c:order val="1"/>
          <c:tx>
            <c:strRef>
              <c:f>'MID TN 161KV V2V1'!$C$3</c:f>
              <c:strCache>
                <c:ptCount val="1"/>
                <c:pt idx="0">
                  <c:v> Davidson TN 161-T1 - Avg[V Neg-Seq Imb Total] (%)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V2V1'!$C$26:$C$490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E20-41EC-8D77-EE3FA2AEE8F1}"/>
            </c:ext>
          </c:extLst>
        </c:ser>
        <c:ser>
          <c:idx val="2"/>
          <c:order val="2"/>
          <c:tx>
            <c:strRef>
              <c:f>'MID TN 161KV V2V1'!$D$3</c:f>
              <c:strCache>
                <c:ptCount val="1"/>
                <c:pt idx="0">
                  <c:v> Davidson TN 161-T2 - Avg[V Neg-Seq Imb Total] (%)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V2V1'!$D$26:$D$490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1E20-41EC-8D77-EE3FA2AEE8F1}"/>
            </c:ext>
          </c:extLst>
        </c:ser>
        <c:ser>
          <c:idx val="3"/>
          <c:order val="3"/>
          <c:tx>
            <c:strRef>
              <c:f>'MID TN 161KV V2V1'!$E$3</c:f>
              <c:strCache>
                <c:ptCount val="1"/>
                <c:pt idx="0">
                  <c:v> East Gallatin TN 161-T3 - Avg[V Neg-Seq Imb Total] (%)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V2V1'!$E$26:$E$490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1E20-41EC-8D77-EE3FA2AEE8F1}"/>
            </c:ext>
          </c:extLst>
        </c:ser>
        <c:ser>
          <c:idx val="4"/>
          <c:order val="4"/>
          <c:tx>
            <c:strRef>
              <c:f>'MID TN 161KV V2V1'!$F$3</c:f>
              <c:strCache>
                <c:ptCount val="1"/>
                <c:pt idx="0">
                  <c:v> Hankook TN 161-Total - Avg[V Neg-Seq Imb Total] (%)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V2V1'!$F$26:$F$490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1E20-41EC-8D77-EE3FA2AEE8F1}"/>
            </c:ext>
          </c:extLst>
        </c:ser>
        <c:ser>
          <c:idx val="5"/>
          <c:order val="5"/>
          <c:tx>
            <c:strRef>
              <c:f>'MID TN 161KV V2V1'!$G$3</c:f>
              <c:strCache>
                <c:ptCount val="1"/>
                <c:pt idx="0">
                  <c:v> Hemlock TN 161-T1 - Avg[V Neg-Seq Imb Total] (%)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V2V1'!$G$26:$G$490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1E20-41EC-8D77-EE3FA2AEE8F1}"/>
            </c:ext>
          </c:extLst>
        </c:ser>
        <c:ser>
          <c:idx val="6"/>
          <c:order val="6"/>
          <c:tx>
            <c:strRef>
              <c:f>'MID TN 161KV V2V1'!$H$3</c:f>
              <c:strCache>
                <c:ptCount val="1"/>
                <c:pt idx="0">
                  <c:v> Hemlock TN 161-T2 - Avg[V Neg-Seq Imb Total] (%)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V2V1'!$H$26:$H$490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1E20-41EC-8D77-EE3FA2AEE8F1}"/>
            </c:ext>
          </c:extLst>
        </c:ser>
        <c:ser>
          <c:idx val="7"/>
          <c:order val="7"/>
          <c:tx>
            <c:strRef>
              <c:f>'MID TN 161KV V2V1'!$I$3</c:f>
              <c:strCache>
                <c:ptCount val="1"/>
                <c:pt idx="0">
                  <c:v> Hemlock TN 161-T3 - Avg[V Neg-Seq Imb Total] (%)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V2V1'!$I$26:$I$490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1E20-41EC-8D77-EE3FA2AEE8F1}"/>
            </c:ext>
          </c:extLst>
        </c:ser>
        <c:ser>
          <c:idx val="8"/>
          <c:order val="8"/>
          <c:tx>
            <c:strRef>
              <c:f>'MID TN 161KV V2V1'!$J$3</c:f>
              <c:strCache>
                <c:ptCount val="1"/>
                <c:pt idx="0">
                  <c:v> Hoeganaes TN 161-Total - Avg[V Neg-Seq Imb Total] (%)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V2V1'!$J$26:$J$490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8-1E20-41EC-8D77-EE3FA2AEE8F1}"/>
            </c:ext>
          </c:extLst>
        </c:ser>
        <c:ser>
          <c:idx val="9"/>
          <c:order val="9"/>
          <c:tx>
            <c:strRef>
              <c:f>'MID TN 161KV V2V1'!$K$3</c:f>
              <c:strCache>
                <c:ptCount val="1"/>
                <c:pt idx="0">
                  <c:v> Jersey Miniere Zinc TN 161-B20751 - Avg[V Neg-Seq Imb Total] (%)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V2V1'!$K$26:$K$490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9-1E20-41EC-8D77-EE3FA2AEE8F1}"/>
            </c:ext>
          </c:extLst>
        </c:ser>
        <c:ser>
          <c:idx val="10"/>
          <c:order val="10"/>
          <c:tx>
            <c:strRef>
              <c:f>'MID TN 161KV V2V1'!$L$3</c:f>
              <c:strCache>
                <c:ptCount val="1"/>
                <c:pt idx="0">
                  <c:v> Jersey Miniere Zinc TN 161-B20801 - Avg[V Neg-Seq Imb Total] (%)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V2V1'!$L$26:$L$490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1E20-41EC-8D77-EE3FA2AEE8F1}"/>
            </c:ext>
          </c:extLst>
        </c:ser>
        <c:ser>
          <c:idx val="11"/>
          <c:order val="11"/>
          <c:tx>
            <c:strRef>
              <c:f>'MID TN 161KV V2V1'!$M$3</c:f>
              <c:strCache>
                <c:ptCount val="1"/>
                <c:pt idx="0">
                  <c:v> Lawrenceburg TN 161-Total - Avg[V Neg-Seq Imb Total] (%)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V2V1'!$M$26:$M$490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B-1E20-41EC-8D77-EE3FA2AEE8F1}"/>
            </c:ext>
          </c:extLst>
        </c:ser>
        <c:ser>
          <c:idx val="12"/>
          <c:order val="12"/>
          <c:tx>
            <c:strRef>
              <c:f>'MID TN 161KV V2V1'!$N$3</c:f>
              <c:strCache>
                <c:ptCount val="1"/>
                <c:pt idx="0">
                  <c:v> Manchester TN 161-B1004-Caps - Avg[V Neg-Seq Imb Total] (%)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V2V1'!$N$26:$N$490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C-1E20-41EC-8D77-EE3FA2AEE8F1}"/>
            </c:ext>
          </c:extLst>
        </c:ser>
        <c:ser>
          <c:idx val="13"/>
          <c:order val="13"/>
          <c:tx>
            <c:strRef>
              <c:f>'MID TN 161KV V2V1'!$O$3</c:f>
              <c:strCache>
                <c:ptCount val="1"/>
                <c:pt idx="0">
                  <c:v> McMinnville TN 161-B1004-Caps - Avg[V Neg-Seq Imb Total] (%)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V2V1'!$O$26:$O$490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D-1E20-41EC-8D77-EE3FA2AEE8F1}"/>
            </c:ext>
          </c:extLst>
        </c:ser>
        <c:ser>
          <c:idx val="14"/>
          <c:order val="14"/>
          <c:tx>
            <c:strRef>
              <c:f>'MID TN 161KV V2V1'!$P$3</c:f>
              <c:strCache>
                <c:ptCount val="1"/>
                <c:pt idx="0">
                  <c:v> Murfreesboro TN 161-Total - Avg[V Neg-Seq Imb Total] (%)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V2V1'!$P$26:$P$490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E-1E20-41EC-8D77-EE3FA2AEE8F1}"/>
            </c:ext>
          </c:extLst>
        </c:ser>
        <c:ser>
          <c:idx val="15"/>
          <c:order val="15"/>
          <c:tx>
            <c:strRef>
              <c:f>'MID TN 161KV V2V1'!$Q$3</c:f>
              <c:strCache>
                <c:ptCount val="1"/>
                <c:pt idx="0">
                  <c:v> North Gallatin TN 161-Woolhawk Feeder 1 - Avg[V Neg-Seq Imb Total] (%)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V2V1'!$Q$26:$Q$490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F-1E20-41EC-8D77-EE3FA2AEE8F1}"/>
            </c:ext>
          </c:extLst>
        </c:ser>
        <c:ser>
          <c:idx val="16"/>
          <c:order val="16"/>
          <c:tx>
            <c:strRef>
              <c:f>'MID TN 161KV V2V1'!$R$3</c:f>
              <c:strCache>
                <c:ptCount val="1"/>
                <c:pt idx="0">
                  <c:v> North Gallatin TN 161-Woolhawk Feeder 2 - Avg[V Neg-Seq Imb Total] (%)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V2V1'!$R$26:$R$490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0-1E20-41EC-8D77-EE3FA2AEE8F1}"/>
            </c:ext>
          </c:extLst>
        </c:ser>
        <c:ser>
          <c:idx val="17"/>
          <c:order val="17"/>
          <c:tx>
            <c:strRef>
              <c:f>'MID TN 161KV V2V1'!$S$3</c:f>
              <c:strCache>
                <c:ptCount val="1"/>
                <c:pt idx="0">
                  <c:v> North Gallatin TN 161-Woolhawk Feeder 3 - Avg[V Neg-Seq Imb Total] (%)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V2V1'!$S$26:$S$490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1-1E20-41EC-8D77-EE3FA2AEE8F1}"/>
            </c:ext>
          </c:extLst>
        </c:ser>
        <c:ser>
          <c:idx val="18"/>
          <c:order val="18"/>
          <c:tx>
            <c:strRef>
              <c:f>'MID TN 161KV V2V1'!$T$3</c:f>
              <c:strCache>
                <c:ptCount val="1"/>
                <c:pt idx="0">
                  <c:v> North Tullahoma TN 161-Total - Avg[V Neg-Seq Imb Total] (%)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V2V1'!$T$26:$T$490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2-1E20-41EC-8D77-EE3FA2AEE8F1}"/>
            </c:ext>
          </c:extLst>
        </c:ser>
        <c:ser>
          <c:idx val="19"/>
          <c:order val="19"/>
          <c:tx>
            <c:strRef>
              <c:f>'MID TN 161KV V2V1'!$U$3</c:f>
              <c:strCache>
                <c:ptCount val="1"/>
                <c:pt idx="0">
                  <c:v> Radnor TN 161-T1 - Avg[V Neg-Seq Imb Total] (%)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V2V1'!$U$26:$U$490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3-1E20-41EC-8D77-EE3FA2AEE8F1}"/>
            </c:ext>
          </c:extLst>
        </c:ser>
        <c:ser>
          <c:idx val="20"/>
          <c:order val="20"/>
          <c:tx>
            <c:strRef>
              <c:f>'MID TN 161KV V2V1'!$V$3</c:f>
              <c:strCache>
                <c:ptCount val="1"/>
                <c:pt idx="0">
                  <c:v> Radnor TN 161-T11 - Avg[V Neg-Seq Imb Total] (%)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V2V1'!$V$26:$V$490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4-1E20-41EC-8D77-EE3FA2AEE8F1}"/>
            </c:ext>
          </c:extLst>
        </c:ser>
        <c:ser>
          <c:idx val="21"/>
          <c:order val="21"/>
          <c:tx>
            <c:strRef>
              <c:f>'MID TN 161KV V2V1'!$W$3</c:f>
              <c:strCache>
                <c:ptCount val="1"/>
                <c:pt idx="0">
                  <c:v> Radnor TN 161-T2 - Avg[V Neg-Seq Imb Total] (%)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V2V1'!$W$26:$W$490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5-1E20-41EC-8D77-EE3FA2AEE8F1}"/>
            </c:ext>
          </c:extLst>
        </c:ser>
        <c:ser>
          <c:idx val="22"/>
          <c:order val="22"/>
          <c:tx>
            <c:strRef>
              <c:f>'MID TN 161KV V2V1'!$X$3</c:f>
              <c:strCache>
                <c:ptCount val="1"/>
                <c:pt idx="0">
                  <c:v> Smyrna TN 161-MTEMC Loads - Avg[V Neg-Seq Imb Total] (%)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V2V1'!$X$26:$X$490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6-1E20-41EC-8D77-EE3FA2AEE8F1}"/>
            </c:ext>
          </c:extLst>
        </c:ser>
        <c:ser>
          <c:idx val="23"/>
          <c:order val="23"/>
          <c:tx>
            <c:strRef>
              <c:f>'MID TN 161KV V2V1'!$Y$3</c:f>
              <c:strCache>
                <c:ptCount val="1"/>
                <c:pt idx="0">
                  <c:v> South Cookeville TN 161-T3 - Avg[V Neg-Seq Imb Total] (%)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V2V1'!$Y$26:$Y$490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7-1E20-41EC-8D77-EE3FA2AEE8F1}"/>
            </c:ext>
          </c:extLst>
        </c:ser>
        <c:ser>
          <c:idx val="24"/>
          <c:order val="24"/>
          <c:tx>
            <c:strRef>
              <c:f>'MID TN 161KV V2V1'!$Z$3</c:f>
              <c:strCache>
                <c:ptCount val="1"/>
                <c:pt idx="0">
                  <c:v> South Nashville TN 161-T1 - Avg[V Neg-Seq Imb Total] (%)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V2V1'!$Z$26:$Z$490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8-1E20-41EC-8D77-EE3FA2AEE8F1}"/>
            </c:ext>
          </c:extLst>
        </c:ser>
        <c:ser>
          <c:idx val="25"/>
          <c:order val="25"/>
          <c:tx>
            <c:strRef>
              <c:f>'MID TN 161KV V2V1'!$AA$3</c:f>
              <c:strCache>
                <c:ptCount val="1"/>
                <c:pt idx="0">
                  <c:v> South Nashville TN 161-T2 - Avg[V Neg-Seq Imb Total] (%)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V2V1'!$AA$26:$AA$490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9-1E20-41EC-8D77-EE3FA2AEE8F1}"/>
            </c:ext>
          </c:extLst>
        </c:ser>
        <c:ser>
          <c:idx val="26"/>
          <c:order val="26"/>
          <c:tx>
            <c:strRef>
              <c:f>'MID TN 161KV V2V1'!$AB$3</c:f>
              <c:strCache>
                <c:ptCount val="1"/>
                <c:pt idx="0">
                  <c:v> Ultium TN 161-T1 - Avg[V Neg-Seq Imb Total] (%)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V2V1'!$AB$26:$AB$490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A-1E20-41EC-8D77-EE3FA2AEE8F1}"/>
            </c:ext>
          </c:extLst>
        </c:ser>
        <c:ser>
          <c:idx val="27"/>
          <c:order val="27"/>
          <c:tx>
            <c:strRef>
              <c:f>'MID TN 161KV V2V1'!$AC$3</c:f>
              <c:strCache>
                <c:ptCount val="1"/>
                <c:pt idx="0">
                  <c:v> Ultium TN 161-T2 - Avg[V Neg-Seq Imb Total] (%)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V2V1'!$AC$26:$AC$490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B-1E20-41EC-8D77-EE3FA2AEE8F1}"/>
            </c:ext>
          </c:extLst>
        </c:ser>
        <c:ser>
          <c:idx val="28"/>
          <c:order val="28"/>
          <c:tx>
            <c:strRef>
              <c:f>'MID TN 161KV V2V1'!$AD$3</c:f>
              <c:strCache>
                <c:ptCount val="1"/>
                <c:pt idx="0">
                  <c:v> Ultium TN 161-T3 - Avg[V Neg-Seq Imb Total] (%)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V2V1'!$AD$26:$AD$490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C-1E20-41EC-8D77-EE3FA2AEE8F1}"/>
            </c:ext>
          </c:extLst>
        </c:ser>
        <c:ser>
          <c:idx val="29"/>
          <c:order val="29"/>
          <c:tx>
            <c:strRef>
              <c:f>'MID TN 161KV V2V1'!$AE$3</c:f>
              <c:strCache>
                <c:ptCount val="1"/>
                <c:pt idx="0">
                  <c:v> Walter Anderson TN 161-T1-T2 - Avg[V Neg-Seq Imb Total] (%)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V2V1'!$AE$26:$AE$490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D-1E20-41EC-8D77-EE3FA2AEE8F1}"/>
            </c:ext>
          </c:extLst>
        </c:ser>
        <c:ser>
          <c:idx val="30"/>
          <c:order val="30"/>
          <c:tx>
            <c:strRef>
              <c:f>'MID TN 161KV V2V1'!$AF$3</c:f>
              <c:strCache>
                <c:ptCount val="1"/>
                <c:pt idx="0">
                  <c:v> West Nashville TN 161-T1 - Avg[V Neg-Seq Imb Total] (%)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V2V1'!$AF$26:$AF$490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E-1E20-41EC-8D77-EE3FA2AEE8F1}"/>
            </c:ext>
          </c:extLst>
        </c:ser>
        <c:ser>
          <c:idx val="31"/>
          <c:order val="31"/>
          <c:tx>
            <c:strRef>
              <c:f>'MID TN 161KV V2V1'!$AG$3</c:f>
              <c:strCache>
                <c:ptCount val="1"/>
                <c:pt idx="0">
                  <c:v> West Nashville TN 161-T2 - Avg[V Neg-Seq Imb Total] (%)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V2V1'!$AG$26:$AG$490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F-1E20-41EC-8D77-EE3FA2AEE8F1}"/>
            </c:ext>
          </c:extLst>
        </c:ser>
        <c:ser>
          <c:idx val="32"/>
          <c:order val="32"/>
          <c:tx>
            <c:strRef>
              <c:f>'MID TN 161KV V2V1'!$AH$3</c:f>
              <c:strCache>
                <c:ptCount val="1"/>
                <c:pt idx="0">
                  <c:v> Whites Creek TN 161-T3 - Avg[V Neg-Seq Imb Total] (%)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V2V1'!$AH$26:$AH$490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0-1E20-41EC-8D77-EE3FA2AEE8F1}"/>
            </c:ext>
          </c:extLst>
        </c:ser>
        <c:ser>
          <c:idx val="33"/>
          <c:order val="33"/>
          <c:tx>
            <c:strRef>
              <c:f>'MID TN 161KV V2V1'!$AI$3</c:f>
              <c:strCache>
                <c:ptCount val="1"/>
                <c:pt idx="0">
                  <c:v>WEEKLY AVERAGE</c:v>
                </c:pt>
              </c:strCache>
            </c:strRef>
          </c:tx>
          <c:spPr>
            <a:ln w="12700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'MID TN 161KV V2V1'!$A$26:$A$490</c:f>
              <c:numCache>
                <c:formatCode>m/d/yy\ h:mm;@</c:formatCode>
                <c:ptCount val="465"/>
                <c:pt idx="0">
                  <c:v>42159</c:v>
                </c:pt>
                <c:pt idx="1">
                  <c:v>42166</c:v>
                </c:pt>
                <c:pt idx="2">
                  <c:v>42173</c:v>
                </c:pt>
                <c:pt idx="3">
                  <c:v>42180</c:v>
                </c:pt>
                <c:pt idx="4">
                  <c:v>42187</c:v>
                </c:pt>
                <c:pt idx="5">
                  <c:v>42194</c:v>
                </c:pt>
                <c:pt idx="6">
                  <c:v>42201</c:v>
                </c:pt>
                <c:pt idx="7">
                  <c:v>42208</c:v>
                </c:pt>
                <c:pt idx="8">
                  <c:v>42215</c:v>
                </c:pt>
                <c:pt idx="9">
                  <c:v>42222</c:v>
                </c:pt>
                <c:pt idx="10">
                  <c:v>42229</c:v>
                </c:pt>
                <c:pt idx="11">
                  <c:v>42236</c:v>
                </c:pt>
                <c:pt idx="12">
                  <c:v>42243</c:v>
                </c:pt>
                <c:pt idx="13">
                  <c:v>42250</c:v>
                </c:pt>
                <c:pt idx="14">
                  <c:v>42257</c:v>
                </c:pt>
                <c:pt idx="15">
                  <c:v>42264</c:v>
                </c:pt>
                <c:pt idx="16">
                  <c:v>42271</c:v>
                </c:pt>
                <c:pt idx="17">
                  <c:v>42278</c:v>
                </c:pt>
                <c:pt idx="18">
                  <c:v>42285</c:v>
                </c:pt>
                <c:pt idx="19">
                  <c:v>42292</c:v>
                </c:pt>
                <c:pt idx="20">
                  <c:v>42299</c:v>
                </c:pt>
                <c:pt idx="21">
                  <c:v>42306</c:v>
                </c:pt>
                <c:pt idx="22">
                  <c:v>42313</c:v>
                </c:pt>
                <c:pt idx="23">
                  <c:v>42320</c:v>
                </c:pt>
                <c:pt idx="24">
                  <c:v>42327</c:v>
                </c:pt>
                <c:pt idx="25">
                  <c:v>42334</c:v>
                </c:pt>
                <c:pt idx="26">
                  <c:v>42341</c:v>
                </c:pt>
                <c:pt idx="27">
                  <c:v>42348</c:v>
                </c:pt>
                <c:pt idx="28">
                  <c:v>42355</c:v>
                </c:pt>
                <c:pt idx="29">
                  <c:v>42362</c:v>
                </c:pt>
                <c:pt idx="30">
                  <c:v>42369</c:v>
                </c:pt>
                <c:pt idx="31">
                  <c:v>42376</c:v>
                </c:pt>
                <c:pt idx="32">
                  <c:v>42383</c:v>
                </c:pt>
                <c:pt idx="33">
                  <c:v>42390</c:v>
                </c:pt>
                <c:pt idx="34">
                  <c:v>42397</c:v>
                </c:pt>
                <c:pt idx="35">
                  <c:v>42404</c:v>
                </c:pt>
                <c:pt idx="36">
                  <c:v>42411</c:v>
                </c:pt>
                <c:pt idx="37">
                  <c:v>42418</c:v>
                </c:pt>
                <c:pt idx="38">
                  <c:v>42425</c:v>
                </c:pt>
                <c:pt idx="39">
                  <c:v>42432</c:v>
                </c:pt>
                <c:pt idx="40">
                  <c:v>42439</c:v>
                </c:pt>
                <c:pt idx="41">
                  <c:v>42446</c:v>
                </c:pt>
                <c:pt idx="42">
                  <c:v>42453</c:v>
                </c:pt>
                <c:pt idx="43">
                  <c:v>42460</c:v>
                </c:pt>
                <c:pt idx="44">
                  <c:v>42467</c:v>
                </c:pt>
                <c:pt idx="45">
                  <c:v>42474</c:v>
                </c:pt>
                <c:pt idx="46">
                  <c:v>42481</c:v>
                </c:pt>
                <c:pt idx="47">
                  <c:v>42488</c:v>
                </c:pt>
                <c:pt idx="48">
                  <c:v>42495</c:v>
                </c:pt>
                <c:pt idx="49">
                  <c:v>42502</c:v>
                </c:pt>
                <c:pt idx="50">
                  <c:v>42509</c:v>
                </c:pt>
                <c:pt idx="51">
                  <c:v>42516</c:v>
                </c:pt>
                <c:pt idx="52">
                  <c:v>42523</c:v>
                </c:pt>
                <c:pt idx="53">
                  <c:v>42530</c:v>
                </c:pt>
                <c:pt idx="54">
                  <c:v>42537</c:v>
                </c:pt>
                <c:pt idx="55">
                  <c:v>42544</c:v>
                </c:pt>
                <c:pt idx="56">
                  <c:v>42551</c:v>
                </c:pt>
                <c:pt idx="57">
                  <c:v>42558</c:v>
                </c:pt>
                <c:pt idx="58">
                  <c:v>42565</c:v>
                </c:pt>
                <c:pt idx="59">
                  <c:v>42572</c:v>
                </c:pt>
                <c:pt idx="60">
                  <c:v>42579</c:v>
                </c:pt>
                <c:pt idx="61">
                  <c:v>42586</c:v>
                </c:pt>
                <c:pt idx="62">
                  <c:v>42593</c:v>
                </c:pt>
                <c:pt idx="63">
                  <c:v>42600</c:v>
                </c:pt>
                <c:pt idx="64">
                  <c:v>42607</c:v>
                </c:pt>
                <c:pt idx="65">
                  <c:v>42614</c:v>
                </c:pt>
                <c:pt idx="66">
                  <c:v>42621</c:v>
                </c:pt>
                <c:pt idx="67">
                  <c:v>42628</c:v>
                </c:pt>
                <c:pt idx="68">
                  <c:v>42635</c:v>
                </c:pt>
                <c:pt idx="69">
                  <c:v>42642</c:v>
                </c:pt>
                <c:pt idx="70">
                  <c:v>42649</c:v>
                </c:pt>
                <c:pt idx="71">
                  <c:v>42656</c:v>
                </c:pt>
                <c:pt idx="72">
                  <c:v>42663</c:v>
                </c:pt>
                <c:pt idx="73">
                  <c:v>42670</c:v>
                </c:pt>
                <c:pt idx="74">
                  <c:v>42677</c:v>
                </c:pt>
                <c:pt idx="75">
                  <c:v>42684</c:v>
                </c:pt>
                <c:pt idx="76">
                  <c:v>42691</c:v>
                </c:pt>
                <c:pt idx="77">
                  <c:v>42698</c:v>
                </c:pt>
                <c:pt idx="78">
                  <c:v>42705</c:v>
                </c:pt>
                <c:pt idx="79">
                  <c:v>42712</c:v>
                </c:pt>
                <c:pt idx="80">
                  <c:v>42719</c:v>
                </c:pt>
                <c:pt idx="81">
                  <c:v>42726</c:v>
                </c:pt>
                <c:pt idx="82">
                  <c:v>42733</c:v>
                </c:pt>
                <c:pt idx="83">
                  <c:v>42740</c:v>
                </c:pt>
                <c:pt idx="84">
                  <c:v>42747</c:v>
                </c:pt>
                <c:pt idx="85">
                  <c:v>42754</c:v>
                </c:pt>
                <c:pt idx="86">
                  <c:v>42761</c:v>
                </c:pt>
                <c:pt idx="87">
                  <c:v>42768</c:v>
                </c:pt>
                <c:pt idx="88">
                  <c:v>42775</c:v>
                </c:pt>
                <c:pt idx="89">
                  <c:v>42782</c:v>
                </c:pt>
                <c:pt idx="90">
                  <c:v>42789</c:v>
                </c:pt>
                <c:pt idx="91">
                  <c:v>42796</c:v>
                </c:pt>
                <c:pt idx="92">
                  <c:v>42803</c:v>
                </c:pt>
                <c:pt idx="93">
                  <c:v>42810</c:v>
                </c:pt>
                <c:pt idx="94">
                  <c:v>42817</c:v>
                </c:pt>
                <c:pt idx="95">
                  <c:v>42824</c:v>
                </c:pt>
                <c:pt idx="96">
                  <c:v>42831</c:v>
                </c:pt>
                <c:pt idx="97">
                  <c:v>42838</c:v>
                </c:pt>
                <c:pt idx="98">
                  <c:v>42845</c:v>
                </c:pt>
                <c:pt idx="99">
                  <c:v>42852</c:v>
                </c:pt>
                <c:pt idx="100">
                  <c:v>42859</c:v>
                </c:pt>
                <c:pt idx="101">
                  <c:v>42866</c:v>
                </c:pt>
                <c:pt idx="102">
                  <c:v>42873</c:v>
                </c:pt>
                <c:pt idx="103">
                  <c:v>42880</c:v>
                </c:pt>
                <c:pt idx="104">
                  <c:v>42887</c:v>
                </c:pt>
                <c:pt idx="105">
                  <c:v>42894</c:v>
                </c:pt>
                <c:pt idx="106">
                  <c:v>42901</c:v>
                </c:pt>
                <c:pt idx="107">
                  <c:v>42908</c:v>
                </c:pt>
                <c:pt idx="108">
                  <c:v>42915</c:v>
                </c:pt>
                <c:pt idx="109">
                  <c:v>42922</c:v>
                </c:pt>
                <c:pt idx="110">
                  <c:v>42929</c:v>
                </c:pt>
                <c:pt idx="111">
                  <c:v>42936</c:v>
                </c:pt>
                <c:pt idx="112">
                  <c:v>42943</c:v>
                </c:pt>
                <c:pt idx="113">
                  <c:v>42950</c:v>
                </c:pt>
                <c:pt idx="114">
                  <c:v>42957</c:v>
                </c:pt>
                <c:pt idx="115">
                  <c:v>42964</c:v>
                </c:pt>
                <c:pt idx="116">
                  <c:v>42971</c:v>
                </c:pt>
                <c:pt idx="117">
                  <c:v>42978</c:v>
                </c:pt>
                <c:pt idx="118">
                  <c:v>42985</c:v>
                </c:pt>
                <c:pt idx="119">
                  <c:v>42992</c:v>
                </c:pt>
                <c:pt idx="120">
                  <c:v>42999</c:v>
                </c:pt>
                <c:pt idx="121">
                  <c:v>43006</c:v>
                </c:pt>
                <c:pt idx="122">
                  <c:v>43013</c:v>
                </c:pt>
                <c:pt idx="123">
                  <c:v>43020</c:v>
                </c:pt>
                <c:pt idx="124">
                  <c:v>43027</c:v>
                </c:pt>
                <c:pt idx="125">
                  <c:v>43034</c:v>
                </c:pt>
                <c:pt idx="126">
                  <c:v>43041</c:v>
                </c:pt>
                <c:pt idx="127">
                  <c:v>43048</c:v>
                </c:pt>
                <c:pt idx="128">
                  <c:v>43055</c:v>
                </c:pt>
                <c:pt idx="129">
                  <c:v>43062</c:v>
                </c:pt>
                <c:pt idx="130">
                  <c:v>43069</c:v>
                </c:pt>
                <c:pt idx="131">
                  <c:v>43076</c:v>
                </c:pt>
                <c:pt idx="132">
                  <c:v>43083</c:v>
                </c:pt>
                <c:pt idx="133">
                  <c:v>43090</c:v>
                </c:pt>
                <c:pt idx="134">
                  <c:v>43097</c:v>
                </c:pt>
                <c:pt idx="135">
                  <c:v>43104</c:v>
                </c:pt>
                <c:pt idx="136">
                  <c:v>43111</c:v>
                </c:pt>
                <c:pt idx="137">
                  <c:v>43118</c:v>
                </c:pt>
                <c:pt idx="138">
                  <c:v>43125</c:v>
                </c:pt>
                <c:pt idx="139">
                  <c:v>43132</c:v>
                </c:pt>
                <c:pt idx="140">
                  <c:v>43139</c:v>
                </c:pt>
                <c:pt idx="141">
                  <c:v>43146</c:v>
                </c:pt>
                <c:pt idx="142">
                  <c:v>43153</c:v>
                </c:pt>
                <c:pt idx="143">
                  <c:v>43160</c:v>
                </c:pt>
                <c:pt idx="144">
                  <c:v>43167</c:v>
                </c:pt>
                <c:pt idx="145">
                  <c:v>43174</c:v>
                </c:pt>
                <c:pt idx="146">
                  <c:v>43181</c:v>
                </c:pt>
                <c:pt idx="147">
                  <c:v>43188</c:v>
                </c:pt>
                <c:pt idx="148">
                  <c:v>43195</c:v>
                </c:pt>
                <c:pt idx="149">
                  <c:v>43202</c:v>
                </c:pt>
                <c:pt idx="150">
                  <c:v>43209</c:v>
                </c:pt>
                <c:pt idx="151">
                  <c:v>43216</c:v>
                </c:pt>
                <c:pt idx="152">
                  <c:v>43223</c:v>
                </c:pt>
                <c:pt idx="153">
                  <c:v>43230</c:v>
                </c:pt>
                <c:pt idx="154">
                  <c:v>43237</c:v>
                </c:pt>
                <c:pt idx="155">
                  <c:v>43244</c:v>
                </c:pt>
                <c:pt idx="156">
                  <c:v>43251</c:v>
                </c:pt>
                <c:pt idx="157">
                  <c:v>43258</c:v>
                </c:pt>
                <c:pt idx="158">
                  <c:v>43265</c:v>
                </c:pt>
                <c:pt idx="159">
                  <c:v>43272</c:v>
                </c:pt>
                <c:pt idx="160">
                  <c:v>43279</c:v>
                </c:pt>
                <c:pt idx="161">
                  <c:v>43286</c:v>
                </c:pt>
                <c:pt idx="162">
                  <c:v>43293</c:v>
                </c:pt>
                <c:pt idx="163">
                  <c:v>43300</c:v>
                </c:pt>
                <c:pt idx="164">
                  <c:v>43307</c:v>
                </c:pt>
                <c:pt idx="165">
                  <c:v>43314</c:v>
                </c:pt>
                <c:pt idx="166">
                  <c:v>43321</c:v>
                </c:pt>
                <c:pt idx="167">
                  <c:v>43328</c:v>
                </c:pt>
                <c:pt idx="168">
                  <c:v>43335</c:v>
                </c:pt>
                <c:pt idx="169">
                  <c:v>43342</c:v>
                </c:pt>
                <c:pt idx="170">
                  <c:v>43349</c:v>
                </c:pt>
                <c:pt idx="171">
                  <c:v>43356</c:v>
                </c:pt>
                <c:pt idx="172">
                  <c:v>43363</c:v>
                </c:pt>
                <c:pt idx="173">
                  <c:v>43370</c:v>
                </c:pt>
                <c:pt idx="174">
                  <c:v>43377</c:v>
                </c:pt>
                <c:pt idx="175">
                  <c:v>43384</c:v>
                </c:pt>
                <c:pt idx="176">
                  <c:v>43391</c:v>
                </c:pt>
                <c:pt idx="177">
                  <c:v>43398</c:v>
                </c:pt>
                <c:pt idx="178">
                  <c:v>43405</c:v>
                </c:pt>
                <c:pt idx="179">
                  <c:v>43412</c:v>
                </c:pt>
                <c:pt idx="180">
                  <c:v>43419</c:v>
                </c:pt>
                <c:pt idx="181">
                  <c:v>43426</c:v>
                </c:pt>
                <c:pt idx="182">
                  <c:v>43433</c:v>
                </c:pt>
                <c:pt idx="183">
                  <c:v>43440</c:v>
                </c:pt>
                <c:pt idx="184">
                  <c:v>43447</c:v>
                </c:pt>
                <c:pt idx="185">
                  <c:v>43454</c:v>
                </c:pt>
                <c:pt idx="186">
                  <c:v>43461</c:v>
                </c:pt>
                <c:pt idx="187">
                  <c:v>43468</c:v>
                </c:pt>
                <c:pt idx="188">
                  <c:v>43475</c:v>
                </c:pt>
                <c:pt idx="189">
                  <c:v>43482</c:v>
                </c:pt>
                <c:pt idx="190">
                  <c:v>43489</c:v>
                </c:pt>
                <c:pt idx="191">
                  <c:v>43496</c:v>
                </c:pt>
                <c:pt idx="192">
                  <c:v>43503</c:v>
                </c:pt>
                <c:pt idx="193">
                  <c:v>43510</c:v>
                </c:pt>
                <c:pt idx="194">
                  <c:v>43517</c:v>
                </c:pt>
                <c:pt idx="195">
                  <c:v>43524</c:v>
                </c:pt>
                <c:pt idx="196">
                  <c:v>43531</c:v>
                </c:pt>
                <c:pt idx="197">
                  <c:v>43538</c:v>
                </c:pt>
                <c:pt idx="198">
                  <c:v>43545</c:v>
                </c:pt>
                <c:pt idx="199">
                  <c:v>43552</c:v>
                </c:pt>
                <c:pt idx="200">
                  <c:v>43559</c:v>
                </c:pt>
                <c:pt idx="201">
                  <c:v>43566</c:v>
                </c:pt>
                <c:pt idx="202">
                  <c:v>43573</c:v>
                </c:pt>
                <c:pt idx="203">
                  <c:v>43580</c:v>
                </c:pt>
                <c:pt idx="204">
                  <c:v>43587</c:v>
                </c:pt>
                <c:pt idx="205">
                  <c:v>43594</c:v>
                </c:pt>
                <c:pt idx="206">
                  <c:v>43601</c:v>
                </c:pt>
                <c:pt idx="207">
                  <c:v>43608</c:v>
                </c:pt>
                <c:pt idx="208">
                  <c:v>43615</c:v>
                </c:pt>
                <c:pt idx="209">
                  <c:v>43622</c:v>
                </c:pt>
                <c:pt idx="210">
                  <c:v>43629</c:v>
                </c:pt>
                <c:pt idx="211">
                  <c:v>43636</c:v>
                </c:pt>
                <c:pt idx="212">
                  <c:v>43643</c:v>
                </c:pt>
                <c:pt idx="213">
                  <c:v>43650</c:v>
                </c:pt>
                <c:pt idx="214">
                  <c:v>43657</c:v>
                </c:pt>
                <c:pt idx="215">
                  <c:v>43664</c:v>
                </c:pt>
                <c:pt idx="216">
                  <c:v>43671</c:v>
                </c:pt>
                <c:pt idx="217">
                  <c:v>43678</c:v>
                </c:pt>
                <c:pt idx="218">
                  <c:v>43685</c:v>
                </c:pt>
                <c:pt idx="219">
                  <c:v>43692</c:v>
                </c:pt>
                <c:pt idx="220">
                  <c:v>43699</c:v>
                </c:pt>
                <c:pt idx="221">
                  <c:v>43706</c:v>
                </c:pt>
                <c:pt idx="222">
                  <c:v>43713</c:v>
                </c:pt>
                <c:pt idx="223">
                  <c:v>43720</c:v>
                </c:pt>
                <c:pt idx="224">
                  <c:v>43727</c:v>
                </c:pt>
                <c:pt idx="225">
                  <c:v>43734</c:v>
                </c:pt>
                <c:pt idx="226">
                  <c:v>43741</c:v>
                </c:pt>
                <c:pt idx="227">
                  <c:v>43748</c:v>
                </c:pt>
                <c:pt idx="228">
                  <c:v>43755</c:v>
                </c:pt>
                <c:pt idx="229">
                  <c:v>43762</c:v>
                </c:pt>
                <c:pt idx="230">
                  <c:v>43769</c:v>
                </c:pt>
                <c:pt idx="231">
                  <c:v>43776</c:v>
                </c:pt>
                <c:pt idx="232">
                  <c:v>43783</c:v>
                </c:pt>
                <c:pt idx="233">
                  <c:v>43790</c:v>
                </c:pt>
                <c:pt idx="234">
                  <c:v>43797</c:v>
                </c:pt>
                <c:pt idx="235">
                  <c:v>43804</c:v>
                </c:pt>
                <c:pt idx="236">
                  <c:v>43811</c:v>
                </c:pt>
                <c:pt idx="237">
                  <c:v>43818</c:v>
                </c:pt>
                <c:pt idx="238">
                  <c:v>43825</c:v>
                </c:pt>
                <c:pt idx="239">
                  <c:v>43832</c:v>
                </c:pt>
                <c:pt idx="240">
                  <c:v>43839</c:v>
                </c:pt>
                <c:pt idx="241">
                  <c:v>43846</c:v>
                </c:pt>
                <c:pt idx="242">
                  <c:v>43853</c:v>
                </c:pt>
                <c:pt idx="243">
                  <c:v>43860</c:v>
                </c:pt>
                <c:pt idx="244">
                  <c:v>43867</c:v>
                </c:pt>
                <c:pt idx="245">
                  <c:v>43874</c:v>
                </c:pt>
                <c:pt idx="246">
                  <c:v>43881</c:v>
                </c:pt>
                <c:pt idx="247">
                  <c:v>43888</c:v>
                </c:pt>
                <c:pt idx="248">
                  <c:v>43895</c:v>
                </c:pt>
                <c:pt idx="249">
                  <c:v>43902</c:v>
                </c:pt>
                <c:pt idx="250">
                  <c:v>43909</c:v>
                </c:pt>
                <c:pt idx="251">
                  <c:v>43916</c:v>
                </c:pt>
                <c:pt idx="252">
                  <c:v>43922</c:v>
                </c:pt>
                <c:pt idx="253">
                  <c:v>43929</c:v>
                </c:pt>
                <c:pt idx="254">
                  <c:v>43936</c:v>
                </c:pt>
                <c:pt idx="255">
                  <c:v>43943</c:v>
                </c:pt>
                <c:pt idx="256">
                  <c:v>43950</c:v>
                </c:pt>
                <c:pt idx="257">
                  <c:v>43957</c:v>
                </c:pt>
                <c:pt idx="258">
                  <c:v>43964</c:v>
                </c:pt>
                <c:pt idx="259">
                  <c:v>43971</c:v>
                </c:pt>
                <c:pt idx="260">
                  <c:v>43978</c:v>
                </c:pt>
                <c:pt idx="261">
                  <c:v>43985</c:v>
                </c:pt>
                <c:pt idx="262">
                  <c:v>43992</c:v>
                </c:pt>
                <c:pt idx="263">
                  <c:v>43999</c:v>
                </c:pt>
                <c:pt idx="264">
                  <c:v>44006</c:v>
                </c:pt>
                <c:pt idx="265">
                  <c:v>44013</c:v>
                </c:pt>
                <c:pt idx="266">
                  <c:v>44020</c:v>
                </c:pt>
                <c:pt idx="267">
                  <c:v>44027</c:v>
                </c:pt>
                <c:pt idx="268">
                  <c:v>44034</c:v>
                </c:pt>
                <c:pt idx="269">
                  <c:v>44041</c:v>
                </c:pt>
                <c:pt idx="270">
                  <c:v>44048</c:v>
                </c:pt>
                <c:pt idx="271">
                  <c:v>44055</c:v>
                </c:pt>
                <c:pt idx="272">
                  <c:v>44062</c:v>
                </c:pt>
                <c:pt idx="273">
                  <c:v>44069</c:v>
                </c:pt>
                <c:pt idx="274">
                  <c:v>44076</c:v>
                </c:pt>
                <c:pt idx="275">
                  <c:v>44083</c:v>
                </c:pt>
                <c:pt idx="276">
                  <c:v>44090</c:v>
                </c:pt>
                <c:pt idx="277">
                  <c:v>44097</c:v>
                </c:pt>
                <c:pt idx="278">
                  <c:v>44104</c:v>
                </c:pt>
                <c:pt idx="279">
                  <c:v>44111</c:v>
                </c:pt>
                <c:pt idx="280">
                  <c:v>44118</c:v>
                </c:pt>
                <c:pt idx="281">
                  <c:v>44125</c:v>
                </c:pt>
                <c:pt idx="282">
                  <c:v>44132</c:v>
                </c:pt>
                <c:pt idx="283">
                  <c:v>44139</c:v>
                </c:pt>
                <c:pt idx="284">
                  <c:v>44146</c:v>
                </c:pt>
                <c:pt idx="285">
                  <c:v>44153</c:v>
                </c:pt>
                <c:pt idx="286">
                  <c:v>44160</c:v>
                </c:pt>
                <c:pt idx="287">
                  <c:v>44167</c:v>
                </c:pt>
                <c:pt idx="288">
                  <c:v>44174</c:v>
                </c:pt>
                <c:pt idx="289">
                  <c:v>44181</c:v>
                </c:pt>
                <c:pt idx="290">
                  <c:v>44188</c:v>
                </c:pt>
                <c:pt idx="291">
                  <c:v>44195</c:v>
                </c:pt>
                <c:pt idx="292">
                  <c:v>44202</c:v>
                </c:pt>
                <c:pt idx="293">
                  <c:v>44209</c:v>
                </c:pt>
                <c:pt idx="294">
                  <c:v>44216</c:v>
                </c:pt>
                <c:pt idx="295">
                  <c:v>44223</c:v>
                </c:pt>
                <c:pt idx="296">
                  <c:v>44230</c:v>
                </c:pt>
                <c:pt idx="297">
                  <c:v>44237</c:v>
                </c:pt>
                <c:pt idx="298">
                  <c:v>44244</c:v>
                </c:pt>
                <c:pt idx="299">
                  <c:v>44251</c:v>
                </c:pt>
                <c:pt idx="300">
                  <c:v>44258</c:v>
                </c:pt>
                <c:pt idx="301">
                  <c:v>44265</c:v>
                </c:pt>
                <c:pt idx="302">
                  <c:v>44272</c:v>
                </c:pt>
                <c:pt idx="303">
                  <c:v>44279</c:v>
                </c:pt>
                <c:pt idx="304">
                  <c:v>44286</c:v>
                </c:pt>
                <c:pt idx="305">
                  <c:v>44293</c:v>
                </c:pt>
                <c:pt idx="306">
                  <c:v>44300</c:v>
                </c:pt>
                <c:pt idx="307">
                  <c:v>44307</c:v>
                </c:pt>
                <c:pt idx="308">
                  <c:v>44314</c:v>
                </c:pt>
                <c:pt idx="309">
                  <c:v>44321</c:v>
                </c:pt>
                <c:pt idx="310">
                  <c:v>44328</c:v>
                </c:pt>
                <c:pt idx="311">
                  <c:v>44335</c:v>
                </c:pt>
                <c:pt idx="312">
                  <c:v>44342</c:v>
                </c:pt>
                <c:pt idx="313">
                  <c:v>44349</c:v>
                </c:pt>
                <c:pt idx="314">
                  <c:v>44356</c:v>
                </c:pt>
                <c:pt idx="315">
                  <c:v>44363</c:v>
                </c:pt>
                <c:pt idx="316">
                  <c:v>44370</c:v>
                </c:pt>
                <c:pt idx="317">
                  <c:v>44377</c:v>
                </c:pt>
                <c:pt idx="318">
                  <c:v>44384</c:v>
                </c:pt>
                <c:pt idx="319">
                  <c:v>44391</c:v>
                </c:pt>
                <c:pt idx="320">
                  <c:v>44398</c:v>
                </c:pt>
                <c:pt idx="321">
                  <c:v>44405</c:v>
                </c:pt>
                <c:pt idx="322">
                  <c:v>44412</c:v>
                </c:pt>
                <c:pt idx="323">
                  <c:v>44419</c:v>
                </c:pt>
                <c:pt idx="324">
                  <c:v>44426</c:v>
                </c:pt>
                <c:pt idx="325">
                  <c:v>44433</c:v>
                </c:pt>
                <c:pt idx="326">
                  <c:v>44440</c:v>
                </c:pt>
                <c:pt idx="327">
                  <c:v>44447</c:v>
                </c:pt>
                <c:pt idx="328">
                  <c:v>44454</c:v>
                </c:pt>
                <c:pt idx="329">
                  <c:v>44461</c:v>
                </c:pt>
                <c:pt idx="330">
                  <c:v>44468</c:v>
                </c:pt>
                <c:pt idx="331">
                  <c:v>44475</c:v>
                </c:pt>
                <c:pt idx="332">
                  <c:v>44482</c:v>
                </c:pt>
                <c:pt idx="333">
                  <c:v>44489</c:v>
                </c:pt>
                <c:pt idx="334">
                  <c:v>44496</c:v>
                </c:pt>
                <c:pt idx="335">
                  <c:v>44503</c:v>
                </c:pt>
                <c:pt idx="336">
                  <c:v>44510</c:v>
                </c:pt>
                <c:pt idx="337">
                  <c:v>44517</c:v>
                </c:pt>
                <c:pt idx="338">
                  <c:v>44524</c:v>
                </c:pt>
                <c:pt idx="339">
                  <c:v>44531</c:v>
                </c:pt>
                <c:pt idx="340">
                  <c:v>44538</c:v>
                </c:pt>
                <c:pt idx="341">
                  <c:v>44545</c:v>
                </c:pt>
                <c:pt idx="342">
                  <c:v>44552</c:v>
                </c:pt>
                <c:pt idx="343">
                  <c:v>44559</c:v>
                </c:pt>
                <c:pt idx="344">
                  <c:v>44566</c:v>
                </c:pt>
                <c:pt idx="345">
                  <c:v>44573</c:v>
                </c:pt>
                <c:pt idx="346">
                  <c:v>44580</c:v>
                </c:pt>
                <c:pt idx="347">
                  <c:v>44587</c:v>
                </c:pt>
                <c:pt idx="348">
                  <c:v>44594</c:v>
                </c:pt>
                <c:pt idx="349">
                  <c:v>44601</c:v>
                </c:pt>
                <c:pt idx="350">
                  <c:v>44608</c:v>
                </c:pt>
                <c:pt idx="351">
                  <c:v>44615</c:v>
                </c:pt>
                <c:pt idx="352">
                  <c:v>44622</c:v>
                </c:pt>
                <c:pt idx="353">
                  <c:v>44629</c:v>
                </c:pt>
                <c:pt idx="354">
                  <c:v>44636</c:v>
                </c:pt>
                <c:pt idx="355">
                  <c:v>44643</c:v>
                </c:pt>
                <c:pt idx="356">
                  <c:v>44650</c:v>
                </c:pt>
                <c:pt idx="357">
                  <c:v>44657</c:v>
                </c:pt>
                <c:pt idx="358">
                  <c:v>44664</c:v>
                </c:pt>
                <c:pt idx="359">
                  <c:v>44671</c:v>
                </c:pt>
                <c:pt idx="360">
                  <c:v>44678</c:v>
                </c:pt>
                <c:pt idx="361">
                  <c:v>44685</c:v>
                </c:pt>
                <c:pt idx="362">
                  <c:v>44692</c:v>
                </c:pt>
                <c:pt idx="363">
                  <c:v>44699</c:v>
                </c:pt>
                <c:pt idx="364">
                  <c:v>44706</c:v>
                </c:pt>
                <c:pt idx="365">
                  <c:v>44713</c:v>
                </c:pt>
                <c:pt idx="366">
                  <c:v>44720</c:v>
                </c:pt>
                <c:pt idx="367">
                  <c:v>44727</c:v>
                </c:pt>
                <c:pt idx="368">
                  <c:v>44734</c:v>
                </c:pt>
                <c:pt idx="369">
                  <c:v>44741</c:v>
                </c:pt>
                <c:pt idx="370">
                  <c:v>44748</c:v>
                </c:pt>
                <c:pt idx="371">
                  <c:v>44755</c:v>
                </c:pt>
                <c:pt idx="372">
                  <c:v>44762</c:v>
                </c:pt>
                <c:pt idx="373">
                  <c:v>44769</c:v>
                </c:pt>
                <c:pt idx="374">
                  <c:v>44776</c:v>
                </c:pt>
                <c:pt idx="375">
                  <c:v>44783</c:v>
                </c:pt>
                <c:pt idx="376">
                  <c:v>44790</c:v>
                </c:pt>
                <c:pt idx="377">
                  <c:v>44797</c:v>
                </c:pt>
                <c:pt idx="378">
                  <c:v>44804</c:v>
                </c:pt>
                <c:pt idx="379">
                  <c:v>44811</c:v>
                </c:pt>
                <c:pt idx="380">
                  <c:v>44818</c:v>
                </c:pt>
                <c:pt idx="381">
                  <c:v>44825</c:v>
                </c:pt>
                <c:pt idx="382">
                  <c:v>44832</c:v>
                </c:pt>
                <c:pt idx="383">
                  <c:v>44839</c:v>
                </c:pt>
                <c:pt idx="384">
                  <c:v>44846</c:v>
                </c:pt>
                <c:pt idx="385">
                  <c:v>44853</c:v>
                </c:pt>
                <c:pt idx="386">
                  <c:v>44860</c:v>
                </c:pt>
                <c:pt idx="387">
                  <c:v>44867</c:v>
                </c:pt>
                <c:pt idx="388">
                  <c:v>44874</c:v>
                </c:pt>
                <c:pt idx="389">
                  <c:v>44881</c:v>
                </c:pt>
                <c:pt idx="390">
                  <c:v>44888</c:v>
                </c:pt>
                <c:pt idx="391">
                  <c:v>44895</c:v>
                </c:pt>
                <c:pt idx="392">
                  <c:v>44902</c:v>
                </c:pt>
                <c:pt idx="393">
                  <c:v>44909</c:v>
                </c:pt>
                <c:pt idx="394">
                  <c:v>44916</c:v>
                </c:pt>
                <c:pt idx="395">
                  <c:v>44923</c:v>
                </c:pt>
                <c:pt idx="396">
                  <c:v>44930</c:v>
                </c:pt>
                <c:pt idx="397">
                  <c:v>44937</c:v>
                </c:pt>
                <c:pt idx="398">
                  <c:v>44944</c:v>
                </c:pt>
                <c:pt idx="399">
                  <c:v>44951</c:v>
                </c:pt>
                <c:pt idx="400">
                  <c:v>44958</c:v>
                </c:pt>
                <c:pt idx="401">
                  <c:v>44965</c:v>
                </c:pt>
                <c:pt idx="402">
                  <c:v>44972</c:v>
                </c:pt>
                <c:pt idx="403">
                  <c:v>44979</c:v>
                </c:pt>
                <c:pt idx="404">
                  <c:v>44986</c:v>
                </c:pt>
                <c:pt idx="405">
                  <c:v>44993</c:v>
                </c:pt>
                <c:pt idx="406">
                  <c:v>45000</c:v>
                </c:pt>
                <c:pt idx="407">
                  <c:v>45007</c:v>
                </c:pt>
                <c:pt idx="408">
                  <c:v>45014</c:v>
                </c:pt>
                <c:pt idx="409">
                  <c:v>45021</c:v>
                </c:pt>
                <c:pt idx="410">
                  <c:v>45028</c:v>
                </c:pt>
                <c:pt idx="411">
                  <c:v>45035</c:v>
                </c:pt>
                <c:pt idx="412">
                  <c:v>45042</c:v>
                </c:pt>
                <c:pt idx="413">
                  <c:v>45049</c:v>
                </c:pt>
                <c:pt idx="414">
                  <c:v>45056</c:v>
                </c:pt>
                <c:pt idx="415">
                  <c:v>45063</c:v>
                </c:pt>
                <c:pt idx="416">
                  <c:v>45070</c:v>
                </c:pt>
                <c:pt idx="417">
                  <c:v>45077</c:v>
                </c:pt>
                <c:pt idx="418">
                  <c:v>45084</c:v>
                </c:pt>
                <c:pt idx="419">
                  <c:v>45091</c:v>
                </c:pt>
                <c:pt idx="420">
                  <c:v>45098</c:v>
                </c:pt>
                <c:pt idx="421">
                  <c:v>45105</c:v>
                </c:pt>
                <c:pt idx="422">
                  <c:v>45112</c:v>
                </c:pt>
                <c:pt idx="423">
                  <c:v>45119</c:v>
                </c:pt>
                <c:pt idx="424">
                  <c:v>45126</c:v>
                </c:pt>
                <c:pt idx="425">
                  <c:v>45133</c:v>
                </c:pt>
                <c:pt idx="426">
                  <c:v>45140</c:v>
                </c:pt>
                <c:pt idx="427">
                  <c:v>45147</c:v>
                </c:pt>
                <c:pt idx="428">
                  <c:v>45154</c:v>
                </c:pt>
                <c:pt idx="429">
                  <c:v>45161</c:v>
                </c:pt>
                <c:pt idx="430">
                  <c:v>45168</c:v>
                </c:pt>
                <c:pt idx="431">
                  <c:v>45175</c:v>
                </c:pt>
                <c:pt idx="432">
                  <c:v>45182</c:v>
                </c:pt>
                <c:pt idx="433">
                  <c:v>45189</c:v>
                </c:pt>
                <c:pt idx="434">
                  <c:v>45196</c:v>
                </c:pt>
                <c:pt idx="435">
                  <c:v>45203</c:v>
                </c:pt>
                <c:pt idx="436">
                  <c:v>45210</c:v>
                </c:pt>
                <c:pt idx="437">
                  <c:v>45217</c:v>
                </c:pt>
                <c:pt idx="438">
                  <c:v>45224</c:v>
                </c:pt>
                <c:pt idx="439">
                  <c:v>45231</c:v>
                </c:pt>
                <c:pt idx="440">
                  <c:v>45238</c:v>
                </c:pt>
                <c:pt idx="441">
                  <c:v>45245</c:v>
                </c:pt>
                <c:pt idx="442">
                  <c:v>45252</c:v>
                </c:pt>
                <c:pt idx="443">
                  <c:v>45259</c:v>
                </c:pt>
                <c:pt idx="444">
                  <c:v>45266</c:v>
                </c:pt>
                <c:pt idx="445">
                  <c:v>45273</c:v>
                </c:pt>
                <c:pt idx="446">
                  <c:v>45280</c:v>
                </c:pt>
                <c:pt idx="447">
                  <c:v>45287</c:v>
                </c:pt>
                <c:pt idx="448">
                  <c:v>45294</c:v>
                </c:pt>
                <c:pt idx="449">
                  <c:v>45301</c:v>
                </c:pt>
                <c:pt idx="450">
                  <c:v>45308</c:v>
                </c:pt>
                <c:pt idx="451">
                  <c:v>45315</c:v>
                </c:pt>
                <c:pt idx="452">
                  <c:v>45322</c:v>
                </c:pt>
                <c:pt idx="453">
                  <c:v>45329</c:v>
                </c:pt>
                <c:pt idx="454">
                  <c:v>45336</c:v>
                </c:pt>
                <c:pt idx="455">
                  <c:v>45343</c:v>
                </c:pt>
                <c:pt idx="456">
                  <c:v>45350</c:v>
                </c:pt>
                <c:pt idx="457">
                  <c:v>45357</c:v>
                </c:pt>
                <c:pt idx="458">
                  <c:v>45364</c:v>
                </c:pt>
                <c:pt idx="459">
                  <c:v>45371</c:v>
                </c:pt>
                <c:pt idx="460">
                  <c:v>45378</c:v>
                </c:pt>
                <c:pt idx="461">
                  <c:v>45385</c:v>
                </c:pt>
                <c:pt idx="462">
                  <c:v>45392</c:v>
                </c:pt>
                <c:pt idx="463">
                  <c:v>45399</c:v>
                </c:pt>
                <c:pt idx="464">
                  <c:v>45406</c:v>
                </c:pt>
              </c:numCache>
              <c:extLst/>
            </c:numRef>
          </c:cat>
          <c:val>
            <c:numRef>
              <c:f>'MID TN 161KV V2V1'!$AI$26:$AI$490</c:f>
              <c:numCache>
                <c:formatCode>General</c:formatCode>
                <c:ptCount val="465"/>
                <c:pt idx="0">
                  <c:v>0.89846029877662603</c:v>
                </c:pt>
                <c:pt idx="1">
                  <c:v>0.89745277849336491</c:v>
                </c:pt>
                <c:pt idx="2">
                  <c:v>0.83403654086093038</c:v>
                </c:pt>
                <c:pt idx="3">
                  <c:v>0.7822675785670663</c:v>
                </c:pt>
                <c:pt idx="4">
                  <c:v>0.66455651540309202</c:v>
                </c:pt>
                <c:pt idx="5">
                  <c:v>0.72076643118634898</c:v>
                </c:pt>
                <c:pt idx="6">
                  <c:v>0.73916907422244649</c:v>
                </c:pt>
                <c:pt idx="7">
                  <c:v>0.76938737183809369</c:v>
                </c:pt>
                <c:pt idx="8">
                  <c:v>0.79083419404924005</c:v>
                </c:pt>
                <c:pt idx="9">
                  <c:v>0.71534949820488802</c:v>
                </c:pt>
                <c:pt idx="10">
                  <c:v>0.60483763809315849</c:v>
                </c:pt>
                <c:pt idx="11">
                  <c:v>0.62933695735409823</c:v>
                </c:pt>
                <c:pt idx="12">
                  <c:v>0.68999645300209456</c:v>
                </c:pt>
                <c:pt idx="13">
                  <c:v>0.95484138000756424</c:v>
                </c:pt>
                <c:pt idx="14">
                  <c:v>0.81977205118164498</c:v>
                </c:pt>
                <c:pt idx="15">
                  <c:v>0.89588626287877526</c:v>
                </c:pt>
                <c:pt idx="16">
                  <c:v>0.62255780212581158</c:v>
                </c:pt>
                <c:pt idx="17">
                  <c:v>0.72302471380680833</c:v>
                </c:pt>
                <c:pt idx="18">
                  <c:v>0.65648665186017752</c:v>
                </c:pt>
                <c:pt idx="19">
                  <c:v>0.7666863384656607</c:v>
                </c:pt>
                <c:pt idx="20">
                  <c:v>0.6407156470231713</c:v>
                </c:pt>
                <c:pt idx="21">
                  <c:v>0.76202048221603025</c:v>
                </c:pt>
                <c:pt idx="22">
                  <c:v>0.86560419294983171</c:v>
                </c:pt>
                <c:pt idx="23">
                  <c:v>0.85301303770393144</c:v>
                </c:pt>
                <c:pt idx="24">
                  <c:v>0.89578918802241392</c:v>
                </c:pt>
                <c:pt idx="25">
                  <c:v>0.69762854836881161</c:v>
                </c:pt>
                <c:pt idx="26">
                  <c:v>0.81406870158389211</c:v>
                </c:pt>
                <c:pt idx="27">
                  <c:v>0.70358713467915868</c:v>
                </c:pt>
                <c:pt idx="28">
                  <c:v>0.90514866945644201</c:v>
                </c:pt>
                <c:pt idx="29">
                  <c:v>0.75428350828587998</c:v>
                </c:pt>
                <c:pt idx="30">
                  <c:v>0.98133683204650768</c:v>
                </c:pt>
                <c:pt idx="31">
                  <c:v>0.83257626974955101</c:v>
                </c:pt>
                <c:pt idx="32">
                  <c:v>0.82748959539458167</c:v>
                </c:pt>
                <c:pt idx="33">
                  <c:v>0.72045207489281793</c:v>
                </c:pt>
                <c:pt idx="34">
                  <c:v>0.64847075846046198</c:v>
                </c:pt>
                <c:pt idx="35">
                  <c:v>0.77293387148529202</c:v>
                </c:pt>
                <c:pt idx="36">
                  <c:v>0.75177683029323827</c:v>
                </c:pt>
                <c:pt idx="37">
                  <c:v>0.85448309546336443</c:v>
                </c:pt>
                <c:pt idx="38">
                  <c:v>0.90468376874923662</c:v>
                </c:pt>
                <c:pt idx="39">
                  <c:v>0.55451194057241082</c:v>
                </c:pt>
                <c:pt idx="40">
                  <c:v>0.51571709336712979</c:v>
                </c:pt>
                <c:pt idx="41">
                  <c:v>0.54364558309316624</c:v>
                </c:pt>
                <c:pt idx="42">
                  <c:v>0.57910102186724544</c:v>
                </c:pt>
                <c:pt idx="43">
                  <c:v>0.55744349956512451</c:v>
                </c:pt>
                <c:pt idx="44">
                  <c:v>0.47066546394489728</c:v>
                </c:pt>
                <c:pt idx="45">
                  <c:v>0.71888184174895231</c:v>
                </c:pt>
                <c:pt idx="46">
                  <c:v>0.61019187560305121</c:v>
                </c:pt>
                <c:pt idx="47">
                  <c:v>0.60308452229946774</c:v>
                </c:pt>
                <c:pt idx="48">
                  <c:v>0.88197118602693059</c:v>
                </c:pt>
                <c:pt idx="49">
                  <c:v>0.77137600164860476</c:v>
                </c:pt>
                <c:pt idx="50">
                  <c:v>0.76307897688820892</c:v>
                </c:pt>
                <c:pt idx="51">
                  <c:v>0.86590421851724375</c:v>
                </c:pt>
                <c:pt idx="52">
                  <c:v>0.82109094364568647</c:v>
                </c:pt>
                <c:pt idx="53">
                  <c:v>0.95458888681605525</c:v>
                </c:pt>
                <c:pt idx="54">
                  <c:v>0.86110690608620732</c:v>
                </c:pt>
                <c:pt idx="55">
                  <c:v>0.96616093069314957</c:v>
                </c:pt>
                <c:pt idx="56">
                  <c:v>0.73736292542889625</c:v>
                </c:pt>
                <c:pt idx="57">
                  <c:v>0.86582537041977004</c:v>
                </c:pt>
                <c:pt idx="58">
                  <c:v>0.73083268944174073</c:v>
                </c:pt>
                <c:pt idx="59">
                  <c:v>0.79696880420670002</c:v>
                </c:pt>
                <c:pt idx="60">
                  <c:v>0.72686518542468503</c:v>
                </c:pt>
                <c:pt idx="61">
                  <c:v>0.75953465420752753</c:v>
                </c:pt>
                <c:pt idx="62">
                  <c:v>0.69495339412242152</c:v>
                </c:pt>
                <c:pt idx="63">
                  <c:v>0.65285419113934129</c:v>
                </c:pt>
                <c:pt idx="64">
                  <c:v>0.80922368215396867</c:v>
                </c:pt>
                <c:pt idx="65">
                  <c:v>0.76424131402745821</c:v>
                </c:pt>
                <c:pt idx="66">
                  <c:v>0.76245777308940932</c:v>
                </c:pt>
                <c:pt idx="67">
                  <c:v>0.87913232855498902</c:v>
                </c:pt>
                <c:pt idx="68">
                  <c:v>0.90924672549590368</c:v>
                </c:pt>
                <c:pt idx="69">
                  <c:v>0.77161921653896526</c:v>
                </c:pt>
                <c:pt idx="70">
                  <c:v>0.78541302355006404</c:v>
                </c:pt>
                <c:pt idx="71">
                  <c:v>0.86268170271068878</c:v>
                </c:pt>
                <c:pt idx="72">
                  <c:v>0.7186723989434548</c:v>
                </c:pt>
                <c:pt idx="73">
                  <c:v>0.84887748816981901</c:v>
                </c:pt>
                <c:pt idx="74">
                  <c:v>0.77781255822628825</c:v>
                </c:pt>
                <c:pt idx="75">
                  <c:v>0.77330495696514878</c:v>
                </c:pt>
                <c:pt idx="76">
                  <c:v>0.88722462533041924</c:v>
                </c:pt>
                <c:pt idx="77">
                  <c:v>0.91667704982682996</c:v>
                </c:pt>
                <c:pt idx="78">
                  <c:v>0.85943959420546778</c:v>
                </c:pt>
                <c:pt idx="79">
                  <c:v>0.84021361544728401</c:v>
                </c:pt>
                <c:pt idx="80">
                  <c:v>1.1675937799736849</c:v>
                </c:pt>
                <c:pt idx="81">
                  <c:v>0.80042810877785175</c:v>
                </c:pt>
                <c:pt idx="82">
                  <c:v>0.73268221458420113</c:v>
                </c:pt>
                <c:pt idx="83">
                  <c:v>0.97687232773751176</c:v>
                </c:pt>
                <c:pt idx="84">
                  <c:v>0.69424230605363846</c:v>
                </c:pt>
                <c:pt idx="85">
                  <c:v>0.61530685052275669</c:v>
                </c:pt>
                <c:pt idx="86">
                  <c:v>0.669084799786409</c:v>
                </c:pt>
                <c:pt idx="87">
                  <c:v>0.76529903647800435</c:v>
                </c:pt>
                <c:pt idx="88">
                  <c:v>0.81126677493254229</c:v>
                </c:pt>
                <c:pt idx="89">
                  <c:v>0.79577020369470142</c:v>
                </c:pt>
                <c:pt idx="90">
                  <c:v>0.96824577078223251</c:v>
                </c:pt>
                <c:pt idx="91">
                  <c:v>1.0637884726747866</c:v>
                </c:pt>
                <c:pt idx="92">
                  <c:v>1.1237706756219259</c:v>
                </c:pt>
                <c:pt idx="93">
                  <c:v>1.0119018889963627</c:v>
                </c:pt>
                <c:pt idx="94">
                  <c:v>0.8902006689459091</c:v>
                </c:pt>
                <c:pt idx="95">
                  <c:v>0.91034998185932581</c:v>
                </c:pt>
                <c:pt idx="96">
                  <c:v>0.97325723618268967</c:v>
                </c:pt>
                <c:pt idx="97">
                  <c:v>0.91894267126917872</c:v>
                </c:pt>
                <c:pt idx="98">
                  <c:v>0.87398569099605061</c:v>
                </c:pt>
                <c:pt idx="99">
                  <c:v>0.88764945976436105</c:v>
                </c:pt>
                <c:pt idx="100">
                  <c:v>0.94636244699358962</c:v>
                </c:pt>
                <c:pt idx="101">
                  <c:v>1.0856116376817231</c:v>
                </c:pt>
                <c:pt idx="102">
                  <c:v>0.82247605547308988</c:v>
                </c:pt>
                <c:pt idx="103">
                  <c:v>0.81020117737352759</c:v>
                </c:pt>
                <c:pt idx="104">
                  <c:v>0.8429312147200112</c:v>
                </c:pt>
                <c:pt idx="105">
                  <c:v>1.0138992841045054</c:v>
                </c:pt>
                <c:pt idx="106">
                  <c:v>0.88174710205445572</c:v>
                </c:pt>
                <c:pt idx="107">
                  <c:v>0.68980478681623969</c:v>
                </c:pt>
                <c:pt idx="108">
                  <c:v>0.79610344643394149</c:v>
                </c:pt>
                <c:pt idx="109">
                  <c:v>0.93954883050173688</c:v>
                </c:pt>
                <c:pt idx="110">
                  <c:v>0.86367113205293844</c:v>
                </c:pt>
                <c:pt idx="111">
                  <c:v>0.88664203483079163</c:v>
                </c:pt>
                <c:pt idx="112">
                  <c:v>0.77599069502736795</c:v>
                </c:pt>
                <c:pt idx="113">
                  <c:v>0.70167767116799951</c:v>
                </c:pt>
                <c:pt idx="114">
                  <c:v>0.76828553574159786</c:v>
                </c:pt>
                <c:pt idx="115">
                  <c:v>0.78043553512543451</c:v>
                </c:pt>
                <c:pt idx="116">
                  <c:v>0.69365553499665122</c:v>
                </c:pt>
                <c:pt idx="117">
                  <c:v>0.74909624527208518</c:v>
                </c:pt>
                <c:pt idx="118">
                  <c:v>0.6497197784483435</c:v>
                </c:pt>
                <c:pt idx="119">
                  <c:v>0.90472270385362186</c:v>
                </c:pt>
                <c:pt idx="120">
                  <c:v>0.89489868176834853</c:v>
                </c:pt>
                <c:pt idx="121">
                  <c:v>0.88831261382438309</c:v>
                </c:pt>
                <c:pt idx="122">
                  <c:v>0.89241951936855957</c:v>
                </c:pt>
                <c:pt idx="123">
                  <c:v>0.80095271325924178</c:v>
                </c:pt>
                <c:pt idx="124">
                  <c:v>1.0163760744035257</c:v>
                </c:pt>
                <c:pt idx="125">
                  <c:v>1.1320656927471808</c:v>
                </c:pt>
                <c:pt idx="126">
                  <c:v>0.84127243184907852</c:v>
                </c:pt>
                <c:pt idx="127">
                  <c:v>0.92255497266623121</c:v>
                </c:pt>
                <c:pt idx="128">
                  <c:v>0.95620787469670177</c:v>
                </c:pt>
                <c:pt idx="129">
                  <c:v>0.87764163812001572</c:v>
                </c:pt>
                <c:pt idx="130">
                  <c:v>0.76406983037789666</c:v>
                </c:pt>
                <c:pt idx="131">
                  <c:v>0.88060080306604538</c:v>
                </c:pt>
                <c:pt idx="132">
                  <c:v>0.93892309814691544</c:v>
                </c:pt>
                <c:pt idx="133">
                  <c:v>0.98751648329198405</c:v>
                </c:pt>
                <c:pt idx="134">
                  <c:v>1.346238438660899</c:v>
                </c:pt>
                <c:pt idx="135">
                  <c:v>1.137952840266129</c:v>
                </c:pt>
                <c:pt idx="136">
                  <c:v>1.2847589290079957</c:v>
                </c:pt>
                <c:pt idx="137">
                  <c:v>1.1015342897735538</c:v>
                </c:pt>
                <c:pt idx="138">
                  <c:v>0.93206844758242402</c:v>
                </c:pt>
                <c:pt idx="139">
                  <c:v>1.0335725460511946</c:v>
                </c:pt>
                <c:pt idx="140">
                  <c:v>0.94935412829120958</c:v>
                </c:pt>
                <c:pt idx="141">
                  <c:v>0.80654064270978154</c:v>
                </c:pt>
                <c:pt idx="142">
                  <c:v>0.83602747181430448</c:v>
                </c:pt>
                <c:pt idx="143">
                  <c:v>0.83805012594287598</c:v>
                </c:pt>
                <c:pt idx="144">
                  <c:v>0.93554287062337027</c:v>
                </c:pt>
                <c:pt idx="145">
                  <c:v>0.85325437442710028</c:v>
                </c:pt>
                <c:pt idx="146">
                  <c:v>0.77107930943990721</c:v>
                </c:pt>
                <c:pt idx="147">
                  <c:v>0.72986007202416658</c:v>
                </c:pt>
                <c:pt idx="148">
                  <c:v>0.82955539903857523</c:v>
                </c:pt>
                <c:pt idx="149">
                  <c:v>0.85724090727475988</c:v>
                </c:pt>
                <c:pt idx="150">
                  <c:v>0.67327896921107411</c:v>
                </c:pt>
                <c:pt idx="151">
                  <c:v>0.76216414320067727</c:v>
                </c:pt>
                <c:pt idx="152">
                  <c:v>0.7896999983737869</c:v>
                </c:pt>
                <c:pt idx="153">
                  <c:v>0.85819561711766534</c:v>
                </c:pt>
                <c:pt idx="154">
                  <c:v>0.91895942653839757</c:v>
                </c:pt>
                <c:pt idx="155">
                  <c:v>0.8443275645661813</c:v>
                </c:pt>
                <c:pt idx="156">
                  <c:v>0.83635324013552492</c:v>
                </c:pt>
                <c:pt idx="157">
                  <c:v>0.87502730078995195</c:v>
                </c:pt>
                <c:pt idx="158">
                  <c:v>0.96630649330715424</c:v>
                </c:pt>
                <c:pt idx="159">
                  <c:v>0.78477256133088047</c:v>
                </c:pt>
                <c:pt idx="160">
                  <c:v>0.88482289885481225</c:v>
                </c:pt>
                <c:pt idx="161">
                  <c:v>0.8771928989638883</c:v>
                </c:pt>
                <c:pt idx="162">
                  <c:v>0.86790118521700343</c:v>
                </c:pt>
                <c:pt idx="163">
                  <c:v>0.8610968509068091</c:v>
                </c:pt>
                <c:pt idx="164">
                  <c:v>0.83767417197426119</c:v>
                </c:pt>
                <c:pt idx="165">
                  <c:v>0.99346323249240787</c:v>
                </c:pt>
                <c:pt idx="166">
                  <c:v>0.94143046066165126</c:v>
                </c:pt>
                <c:pt idx="167">
                  <c:v>0.81778318000336447</c:v>
                </c:pt>
                <c:pt idx="168">
                  <c:v>1.0273228428559376</c:v>
                </c:pt>
                <c:pt idx="169">
                  <c:v>0.93935411132406477</c:v>
                </c:pt>
                <c:pt idx="170">
                  <c:v>0.86802152218297135</c:v>
                </c:pt>
                <c:pt idx="171">
                  <c:v>1.0905151924816887</c:v>
                </c:pt>
                <c:pt idx="172">
                  <c:v>1.0027488751802587</c:v>
                </c:pt>
                <c:pt idx="173">
                  <c:v>1.024809671456322</c:v>
                </c:pt>
                <c:pt idx="174">
                  <c:v>1.1496906935730404</c:v>
                </c:pt>
                <c:pt idx="175">
                  <c:v>0.91396344223004955</c:v>
                </c:pt>
                <c:pt idx="176">
                  <c:v>1.0264824473244289</c:v>
                </c:pt>
                <c:pt idx="177">
                  <c:v>1.0094959434354671</c:v>
                </c:pt>
                <c:pt idx="178">
                  <c:v>0.95963180356193334</c:v>
                </c:pt>
                <c:pt idx="179">
                  <c:v>1.1672775552142418</c:v>
                </c:pt>
                <c:pt idx="180">
                  <c:v>1.1031055959927689</c:v>
                </c:pt>
                <c:pt idx="181">
                  <c:v>1.2435748406192841</c:v>
                </c:pt>
                <c:pt idx="182">
                  <c:v>1.0004701859810765</c:v>
                </c:pt>
                <c:pt idx="183">
                  <c:v>1.1114476358189314</c:v>
                </c:pt>
                <c:pt idx="184">
                  <c:v>0.80077272346791084</c:v>
                </c:pt>
                <c:pt idx="185">
                  <c:v>0.80157670959392013</c:v>
                </c:pt>
                <c:pt idx="186">
                  <c:v>0.90813871253939216</c:v>
                </c:pt>
                <c:pt idx="187">
                  <c:v>0.99607616224709716</c:v>
                </c:pt>
                <c:pt idx="188">
                  <c:v>1.0488305514787921</c:v>
                </c:pt>
                <c:pt idx="189">
                  <c:v>1.1130772503640729</c:v>
                </c:pt>
                <c:pt idx="190">
                  <c:v>0.993908859570237</c:v>
                </c:pt>
                <c:pt idx="191">
                  <c:v>0.88614289210561459</c:v>
                </c:pt>
                <c:pt idx="192">
                  <c:v>1.089216872830602</c:v>
                </c:pt>
                <c:pt idx="193">
                  <c:v>1.0847329278476543</c:v>
                </c:pt>
                <c:pt idx="194">
                  <c:v>0.95269693372150321</c:v>
                </c:pt>
                <c:pt idx="195">
                  <c:v>1.0433763469336557</c:v>
                </c:pt>
                <c:pt idx="196">
                  <c:v>0.85354208234040219</c:v>
                </c:pt>
                <c:pt idx="197">
                  <c:v>0.90457397677442619</c:v>
                </c:pt>
                <c:pt idx="198">
                  <c:v>0.90022334188688502</c:v>
                </c:pt>
                <c:pt idx="199">
                  <c:v>0.87954448245000139</c:v>
                </c:pt>
                <c:pt idx="200">
                  <c:v>0.73925601044560196</c:v>
                </c:pt>
                <c:pt idx="201">
                  <c:v>0.84417741745710406</c:v>
                </c:pt>
                <c:pt idx="202">
                  <c:v>0.97218451966696051</c:v>
                </c:pt>
                <c:pt idx="203">
                  <c:v>0.92278177959515728</c:v>
                </c:pt>
                <c:pt idx="204">
                  <c:v>0.87417956058155133</c:v>
                </c:pt>
                <c:pt idx="205">
                  <c:v>0.74314077056067829</c:v>
                </c:pt>
                <c:pt idx="206">
                  <c:v>0.89912042295669803</c:v>
                </c:pt>
                <c:pt idx="207">
                  <c:v>0.86664631141020987</c:v>
                </c:pt>
                <c:pt idx="208">
                  <c:v>0.9906658464494873</c:v>
                </c:pt>
                <c:pt idx="209">
                  <c:v>0.88421403539969656</c:v>
                </c:pt>
                <c:pt idx="210">
                  <c:v>0.99424189778373506</c:v>
                </c:pt>
                <c:pt idx="211">
                  <c:v>0.91427585712688775</c:v>
                </c:pt>
                <c:pt idx="212">
                  <c:v>0.96837843987433292</c:v>
                </c:pt>
                <c:pt idx="213">
                  <c:v>1.0226284592028925</c:v>
                </c:pt>
                <c:pt idx="214">
                  <c:v>1.0684185990077608</c:v>
                </c:pt>
                <c:pt idx="215">
                  <c:v>0.94816903035868616</c:v>
                </c:pt>
                <c:pt idx="216">
                  <c:v>0.98910056438077898</c:v>
                </c:pt>
                <c:pt idx="217">
                  <c:v>0.97087305313085803</c:v>
                </c:pt>
                <c:pt idx="218">
                  <c:v>0.91970115352202886</c:v>
                </c:pt>
                <c:pt idx="219">
                  <c:v>0.98276473290752631</c:v>
                </c:pt>
                <c:pt idx="220">
                  <c:v>1.0220501599285527</c:v>
                </c:pt>
                <c:pt idx="221">
                  <c:v>1.1426094864659453</c:v>
                </c:pt>
                <c:pt idx="222">
                  <c:v>0.93252282206188308</c:v>
                </c:pt>
                <c:pt idx="223">
                  <c:v>0.94796164262601645</c:v>
                </c:pt>
                <c:pt idx="224">
                  <c:v>0.85664081852883056</c:v>
                </c:pt>
                <c:pt idx="225">
                  <c:v>0.93458174572636687</c:v>
                </c:pt>
                <c:pt idx="226">
                  <c:v>0.81473587026052574</c:v>
                </c:pt>
                <c:pt idx="227">
                  <c:v>0.71029918103971901</c:v>
                </c:pt>
                <c:pt idx="228">
                  <c:v>0.81868548329700441</c:v>
                </c:pt>
                <c:pt idx="229">
                  <c:v>0.7317796733011217</c:v>
                </c:pt>
                <c:pt idx="230">
                  <c:v>0.94832332311745871</c:v>
                </c:pt>
                <c:pt idx="231">
                  <c:v>1.1216468462306595</c:v>
                </c:pt>
                <c:pt idx="232">
                  <c:v>1.1203016671869501</c:v>
                </c:pt>
                <c:pt idx="233">
                  <c:v>1.0213548214071324</c:v>
                </c:pt>
                <c:pt idx="234">
                  <c:v>1.1175329227828317</c:v>
                </c:pt>
                <c:pt idx="235">
                  <c:v>1.426956906086869</c:v>
                </c:pt>
                <c:pt idx="236">
                  <c:v>1.2386417171607418</c:v>
                </c:pt>
                <c:pt idx="237">
                  <c:v>1.1155816364205549</c:v>
                </c:pt>
                <c:pt idx="238">
                  <c:v>1.1593212114853992</c:v>
                </c:pt>
                <c:pt idx="239">
                  <c:v>1.2931760452273831</c:v>
                </c:pt>
                <c:pt idx="240">
                  <c:v>0.86113013033019836</c:v>
                </c:pt>
                <c:pt idx="241">
                  <c:v>1.2007203688354871</c:v>
                </c:pt>
                <c:pt idx="242">
                  <c:v>0.95285913956008539</c:v>
                </c:pt>
                <c:pt idx="243">
                  <c:v>1.0535202234199172</c:v>
                </c:pt>
                <c:pt idx="244">
                  <c:v>1.3713561684677475</c:v>
                </c:pt>
                <c:pt idx="245">
                  <c:v>1.3681377088160886</c:v>
                </c:pt>
                <c:pt idx="246">
                  <c:v>1.3316991052737366</c:v>
                </c:pt>
                <c:pt idx="247">
                  <c:v>1.2179292101216936</c:v>
                </c:pt>
                <c:pt idx="248">
                  <c:v>0.96589097949235003</c:v>
                </c:pt>
                <c:pt idx="249">
                  <c:v>1.0588809896848705</c:v>
                </c:pt>
                <c:pt idx="250">
                  <c:v>0.90980374564727085</c:v>
                </c:pt>
                <c:pt idx="251">
                  <c:v>0.93483662801898193</c:v>
                </c:pt>
                <c:pt idx="252">
                  <c:v>0.96421339789473703</c:v>
                </c:pt>
                <c:pt idx="253">
                  <c:v>1.0716581961428571</c:v>
                </c:pt>
                <c:pt idx="254">
                  <c:v>1.1255373691428572</c:v>
                </c:pt>
                <c:pt idx="255">
                  <c:v>1.055224598952381</c:v>
                </c:pt>
                <c:pt idx="256">
                  <c:v>1.2457485620952382</c:v>
                </c:pt>
                <c:pt idx="257">
                  <c:v>1.1087717732380948</c:v>
                </c:pt>
                <c:pt idx="258">
                  <c:v>1.128027990105263</c:v>
                </c:pt>
                <c:pt idx="259">
                  <c:v>1.1814694527</c:v>
                </c:pt>
                <c:pt idx="260">
                  <c:v>0.9553664985238095</c:v>
                </c:pt>
                <c:pt idx="261">
                  <c:v>1.0810429473333334</c:v>
                </c:pt>
                <c:pt idx="262">
                  <c:v>1.0268712416190477</c:v>
                </c:pt>
                <c:pt idx="263">
                  <c:v>1.0023752493333333</c:v>
                </c:pt>
                <c:pt idx="264">
                  <c:v>0.9977826316666667</c:v>
                </c:pt>
                <c:pt idx="265">
                  <c:v>1.0907230965714287</c:v>
                </c:pt>
                <c:pt idx="266">
                  <c:v>1.0620995107272728</c:v>
                </c:pt>
                <c:pt idx="267">
                  <c:v>1.0331087386363633</c:v>
                </c:pt>
                <c:pt idx="268">
                  <c:v>0.9951649487727271</c:v>
                </c:pt>
                <c:pt idx="269">
                  <c:v>0.93956677968181834</c:v>
                </c:pt>
                <c:pt idx="270">
                  <c:v>1.009338385090909</c:v>
                </c:pt>
                <c:pt idx="271">
                  <c:v>1.0058500892380953</c:v>
                </c:pt>
                <c:pt idx="272">
                  <c:v>0.9857681934761906</c:v>
                </c:pt>
                <c:pt idx="273">
                  <c:v>0.9515823520909088</c:v>
                </c:pt>
                <c:pt idx="274">
                  <c:v>0.92880284331818175</c:v>
                </c:pt>
                <c:pt idx="275">
                  <c:v>0.96570821468181833</c:v>
                </c:pt>
                <c:pt idx="276">
                  <c:v>0.94007621940909092</c:v>
                </c:pt>
                <c:pt idx="277">
                  <c:v>0.90847918331818178</c:v>
                </c:pt>
                <c:pt idx="278">
                  <c:v>0.83848698572727265</c:v>
                </c:pt>
                <c:pt idx="279">
                  <c:v>0.88783315050000011</c:v>
                </c:pt>
                <c:pt idx="280">
                  <c:v>0.85091001600000016</c:v>
                </c:pt>
                <c:pt idx="281">
                  <c:v>0.85903026204545474</c:v>
                </c:pt>
                <c:pt idx="282">
                  <c:v>0.92504615263636358</c:v>
                </c:pt>
                <c:pt idx="283">
                  <c:v>0.87147692795238096</c:v>
                </c:pt>
                <c:pt idx="284">
                  <c:v>1.0091778533809523</c:v>
                </c:pt>
                <c:pt idx="285">
                  <c:v>1.0646063327272728</c:v>
                </c:pt>
                <c:pt idx="286">
                  <c:v>1.2594440062727275</c:v>
                </c:pt>
                <c:pt idx="287">
                  <c:v>1.1722570595238093</c:v>
                </c:pt>
                <c:pt idx="288">
                  <c:v>1.0960769441428571</c:v>
                </c:pt>
                <c:pt idx="289">
                  <c:v>1.0576127672857143</c:v>
                </c:pt>
                <c:pt idx="290">
                  <c:v>1.341821505952381</c:v>
                </c:pt>
                <c:pt idx="291">
                  <c:v>1.0919465283333334</c:v>
                </c:pt>
                <c:pt idx="292">
                  <c:v>1.3207473615714282</c:v>
                </c:pt>
                <c:pt idx="293">
                  <c:v>1.2382382215714283</c:v>
                </c:pt>
                <c:pt idx="294">
                  <c:v>1.0668217381904763</c:v>
                </c:pt>
                <c:pt idx="295">
                  <c:v>1.1796491221428571</c:v>
                </c:pt>
                <c:pt idx="296">
                  <c:v>1.1462758472380956</c:v>
                </c:pt>
                <c:pt idx="297">
                  <c:v>1.2861423705238093</c:v>
                </c:pt>
                <c:pt idx="298">
                  <c:v>1.2032452506190476</c:v>
                </c:pt>
                <c:pt idx="299">
                  <c:v>0.82767364090476192</c:v>
                </c:pt>
                <c:pt idx="300">
                  <c:v>0.96026440155000015</c:v>
                </c:pt>
                <c:pt idx="301">
                  <c:v>0.76009691464999996</c:v>
                </c:pt>
                <c:pt idx="302">
                  <c:v>0.84028684529999997</c:v>
                </c:pt>
                <c:pt idx="303">
                  <c:v>0.80130704679999987</c:v>
                </c:pt>
                <c:pt idx="304">
                  <c:v>0.91833010084999989</c:v>
                </c:pt>
                <c:pt idx="305">
                  <c:v>0.85657157000000006</c:v>
                </c:pt>
                <c:pt idx="306">
                  <c:v>0.7844429974499999</c:v>
                </c:pt>
                <c:pt idx="307">
                  <c:v>0.86856283255</c:v>
                </c:pt>
                <c:pt idx="308">
                  <c:v>0.80826209630000001</c:v>
                </c:pt>
                <c:pt idx="309">
                  <c:v>0.79352315275000007</c:v>
                </c:pt>
                <c:pt idx="310">
                  <c:v>0.83428444339999996</c:v>
                </c:pt>
                <c:pt idx="311">
                  <c:v>0.87323104954999986</c:v>
                </c:pt>
                <c:pt idx="312">
                  <c:v>0.72801339528571429</c:v>
                </c:pt>
                <c:pt idx="313">
                  <c:v>0.92620193254999994</c:v>
                </c:pt>
                <c:pt idx="314">
                  <c:v>1.0962989996499997</c:v>
                </c:pt>
                <c:pt idx="315">
                  <c:v>1.0679175523333333</c:v>
                </c:pt>
                <c:pt idx="316">
                  <c:v>1.0746083178095236</c:v>
                </c:pt>
                <c:pt idx="317">
                  <c:v>1.0878988852380953</c:v>
                </c:pt>
                <c:pt idx="318">
                  <c:v>1.0563505502380952</c:v>
                </c:pt>
                <c:pt idx="319">
                  <c:v>1.0925136373809523</c:v>
                </c:pt>
                <c:pt idx="320">
                  <c:v>1.1486700713809523</c:v>
                </c:pt>
                <c:pt idx="321">
                  <c:v>1.1228700234761906</c:v>
                </c:pt>
                <c:pt idx="322">
                  <c:v>1.1447538532380954</c:v>
                </c:pt>
                <c:pt idx="323">
                  <c:v>1.1624592778095237</c:v>
                </c:pt>
                <c:pt idx="324">
                  <c:v>1.069712086857143</c:v>
                </c:pt>
                <c:pt idx="325">
                  <c:v>1.0564186742857142</c:v>
                </c:pt>
                <c:pt idx="326">
                  <c:v>1.0255296514761905</c:v>
                </c:pt>
                <c:pt idx="327">
                  <c:v>0.97116320619047614</c:v>
                </c:pt>
                <c:pt idx="328">
                  <c:v>0.77921177385714291</c:v>
                </c:pt>
                <c:pt idx="329">
                  <c:v>0.84195880980952387</c:v>
                </c:pt>
                <c:pt idx="330">
                  <c:v>0.95896276947619052</c:v>
                </c:pt>
                <c:pt idx="331">
                  <c:v>0.89872888561904762</c:v>
                </c:pt>
                <c:pt idx="332">
                  <c:v>0.90034781949999998</c:v>
                </c:pt>
                <c:pt idx="333">
                  <c:v>0.85571805009999991</c:v>
                </c:pt>
                <c:pt idx="334">
                  <c:v>0.91743126357894744</c:v>
                </c:pt>
                <c:pt idx="335">
                  <c:v>1.0895049432500001</c:v>
                </c:pt>
                <c:pt idx="336">
                  <c:v>0.90455576550000028</c:v>
                </c:pt>
                <c:pt idx="337">
                  <c:v>0.97195056040000005</c:v>
                </c:pt>
                <c:pt idx="338">
                  <c:v>1.059582133142857</c:v>
                </c:pt>
                <c:pt idx="339">
                  <c:v>1.2689484111481482</c:v>
                </c:pt>
                <c:pt idx="340">
                  <c:v>1.2137546134444444</c:v>
                </c:pt>
                <c:pt idx="341">
                  <c:v>1.007370202296296</c:v>
                </c:pt>
                <c:pt idx="342">
                  <c:v>1.0410872081481481</c:v>
                </c:pt>
                <c:pt idx="343">
                  <c:v>1.1515861066666668</c:v>
                </c:pt>
                <c:pt idx="344">
                  <c:v>1.1925867551481479</c:v>
                </c:pt>
                <c:pt idx="345">
                  <c:v>1.0895786427407406</c:v>
                </c:pt>
                <c:pt idx="346">
                  <c:v>1.2095718988518518</c:v>
                </c:pt>
                <c:pt idx="347">
                  <c:v>1.0402108629259257</c:v>
                </c:pt>
                <c:pt idx="348">
                  <c:v>1.1630790256296295</c:v>
                </c:pt>
                <c:pt idx="349">
                  <c:v>1.089402953888889</c:v>
                </c:pt>
                <c:pt idx="350">
                  <c:v>1.0348010671481482</c:v>
                </c:pt>
                <c:pt idx="351">
                  <c:v>1.0463123623333332</c:v>
                </c:pt>
                <c:pt idx="352">
                  <c:v>0.91132045277777773</c:v>
                </c:pt>
                <c:pt idx="353">
                  <c:v>1.044554421</c:v>
                </c:pt>
                <c:pt idx="354">
                  <c:v>0.89792656288888884</c:v>
                </c:pt>
                <c:pt idx="355">
                  <c:v>1.076344085074074</c:v>
                </c:pt>
                <c:pt idx="356">
                  <c:v>1.0287156328518516</c:v>
                </c:pt>
                <c:pt idx="357">
                  <c:v>1.0859753488518518</c:v>
                </c:pt>
                <c:pt idx="358">
                  <c:v>1.047223840925926</c:v>
                </c:pt>
                <c:pt idx="359">
                  <c:v>1.0085831102592595</c:v>
                </c:pt>
                <c:pt idx="360">
                  <c:v>0.93618912726923065</c:v>
                </c:pt>
                <c:pt idx="361">
                  <c:v>0.75906200899999998</c:v>
                </c:pt>
                <c:pt idx="362">
                  <c:v>0.92498773148000002</c:v>
                </c:pt>
                <c:pt idx="363">
                  <c:v>0.9187602679200001</c:v>
                </c:pt>
                <c:pt idx="364">
                  <c:v>0.83046894524000014</c:v>
                </c:pt>
                <c:pt idx="365">
                  <c:v>0.97404524316000007</c:v>
                </c:pt>
                <c:pt idx="366">
                  <c:v>1.0267647801999999</c:v>
                </c:pt>
                <c:pt idx="367">
                  <c:v>1.07653298416</c:v>
                </c:pt>
                <c:pt idx="368">
                  <c:v>1.1278098784799999</c:v>
                </c:pt>
                <c:pt idx="369">
                  <c:v>1.0734001696</c:v>
                </c:pt>
                <c:pt idx="370">
                  <c:v>1.0131533983600003</c:v>
                </c:pt>
                <c:pt idx="371">
                  <c:v>1.0120783504000002</c:v>
                </c:pt>
                <c:pt idx="372">
                  <c:v>1.0669098905999999</c:v>
                </c:pt>
                <c:pt idx="373">
                  <c:v>0.99173999208000008</c:v>
                </c:pt>
                <c:pt idx="374">
                  <c:v>1.0591357964799999</c:v>
                </c:pt>
                <c:pt idx="375">
                  <c:v>1.2150203548399998</c:v>
                </c:pt>
                <c:pt idx="376">
                  <c:v>1.2156994250000002</c:v>
                </c:pt>
                <c:pt idx="377">
                  <c:v>1.33306173228</c:v>
                </c:pt>
                <c:pt idx="378">
                  <c:v>1.1786416745769228</c:v>
                </c:pt>
                <c:pt idx="379">
                  <c:v>1.0368635343333334</c:v>
                </c:pt>
                <c:pt idx="380">
                  <c:v>1.0320082497407408</c:v>
                </c:pt>
                <c:pt idx="381">
                  <c:v>0.96095079666666672</c:v>
                </c:pt>
                <c:pt idx="382">
                  <c:v>0.75446145288888877</c:v>
                </c:pt>
                <c:pt idx="383">
                  <c:v>0.72846099814814802</c:v>
                </c:pt>
                <c:pt idx="384">
                  <c:v>0.83517736064285708</c:v>
                </c:pt>
                <c:pt idx="385">
                  <c:v>0.83700852378571433</c:v>
                </c:pt>
                <c:pt idx="386">
                  <c:v>1.004227393892857</c:v>
                </c:pt>
                <c:pt idx="387">
                  <c:v>0.9543168508571428</c:v>
                </c:pt>
                <c:pt idx="388">
                  <c:v>1.0661405245357143</c:v>
                </c:pt>
                <c:pt idx="389">
                  <c:v>1.0766598528928573</c:v>
                </c:pt>
                <c:pt idx="390">
                  <c:v>1.0845744482857143</c:v>
                </c:pt>
                <c:pt idx="391">
                  <c:v>1.3043599203571432</c:v>
                </c:pt>
                <c:pt idx="392">
                  <c:v>0.93388473614285716</c:v>
                </c:pt>
                <c:pt idx="393">
                  <c:v>1.0889078954285714</c:v>
                </c:pt>
                <c:pt idx="394">
                  <c:v>1.9357539140769227</c:v>
                </c:pt>
                <c:pt idx="395">
                  <c:v>0.97119907675999995</c:v>
                </c:pt>
                <c:pt idx="396">
                  <c:v>0.93585002420000007</c:v>
                </c:pt>
                <c:pt idx="397">
                  <c:v>1.0325568391600002</c:v>
                </c:pt>
                <c:pt idx="398">
                  <c:v>0.93971803200000015</c:v>
                </c:pt>
                <c:pt idx="399">
                  <c:v>1.0398747506923078</c:v>
                </c:pt>
                <c:pt idx="400">
                  <c:v>1.0746543192222222</c:v>
                </c:pt>
                <c:pt idx="401">
                  <c:v>0.90681335340740721</c:v>
                </c:pt>
                <c:pt idx="402">
                  <c:v>1.0431715804074073</c:v>
                </c:pt>
                <c:pt idx="403">
                  <c:v>0.76185361876923074</c:v>
                </c:pt>
                <c:pt idx="404">
                  <c:v>1.00514518848</c:v>
                </c:pt>
                <c:pt idx="405">
                  <c:v>1.1528827809200002</c:v>
                </c:pt>
                <c:pt idx="406">
                  <c:v>1.1360963160769233</c:v>
                </c:pt>
                <c:pt idx="407">
                  <c:v>0.84732347340740743</c:v>
                </c:pt>
                <c:pt idx="408">
                  <c:v>0.88654922288888882</c:v>
                </c:pt>
                <c:pt idx="409">
                  <c:v>0.80981274237037038</c:v>
                </c:pt>
                <c:pt idx="410">
                  <c:v>0.86066929666666658</c:v>
                </c:pt>
                <c:pt idx="411">
                  <c:v>0.88953138329629622</c:v>
                </c:pt>
                <c:pt idx="412">
                  <c:v>0.88959022392592579</c:v>
                </c:pt>
                <c:pt idx="413">
                  <c:v>0.99757230592592583</c:v>
                </c:pt>
                <c:pt idx="414">
                  <c:v>1.0502126516296295</c:v>
                </c:pt>
                <c:pt idx="415">
                  <c:v>0.91958230249999984</c:v>
                </c:pt>
                <c:pt idx="416">
                  <c:v>0.97549262884615395</c:v>
                </c:pt>
                <c:pt idx="417">
                  <c:v>1.0545244043333333</c:v>
                </c:pt>
                <c:pt idx="418">
                  <c:v>0.94855047625925948</c:v>
                </c:pt>
                <c:pt idx="419">
                  <c:v>0.93140848044444413</c:v>
                </c:pt>
                <c:pt idx="420">
                  <c:v>1.0475528184074072</c:v>
                </c:pt>
                <c:pt idx="421">
                  <c:v>1.1087653606296295</c:v>
                </c:pt>
                <c:pt idx="422">
                  <c:v>0.95836569181481457</c:v>
                </c:pt>
                <c:pt idx="423">
                  <c:v>0.96065780770370357</c:v>
                </c:pt>
                <c:pt idx="424">
                  <c:v>0.93315616585185179</c:v>
                </c:pt>
                <c:pt idx="425">
                  <c:v>1.1356961172222222</c:v>
                </c:pt>
                <c:pt idx="426">
                  <c:v>1.030241968851852</c:v>
                </c:pt>
                <c:pt idx="427">
                  <c:v>1.0215623908148148</c:v>
                </c:pt>
                <c:pt idx="428">
                  <c:v>1.0931825868888889</c:v>
                </c:pt>
                <c:pt idx="429">
                  <c:v>1.11335016</c:v>
                </c:pt>
                <c:pt idx="430">
                  <c:v>1.0184183320000002</c:v>
                </c:pt>
                <c:pt idx="431">
                  <c:v>0.93025133292592566</c:v>
                </c:pt>
                <c:pt idx="432">
                  <c:v>0.83225213537037046</c:v>
                </c:pt>
                <c:pt idx="433">
                  <c:v>1.0152066896538461</c:v>
                </c:pt>
                <c:pt idx="434">
                  <c:v>1.0619617475200001</c:v>
                </c:pt>
                <c:pt idx="435">
                  <c:v>0.90602194853846174</c:v>
                </c:pt>
                <c:pt idx="436">
                  <c:v>0.91300185484615382</c:v>
                </c:pt>
                <c:pt idx="437">
                  <c:v>0.89548898400000021</c:v>
                </c:pt>
                <c:pt idx="438">
                  <c:v>1.1405060310000001</c:v>
                </c:pt>
                <c:pt idx="439">
                  <c:v>1.1701870847037039</c:v>
                </c:pt>
                <c:pt idx="440">
                  <c:v>1.0530750680370371</c:v>
                </c:pt>
                <c:pt idx="441">
                  <c:v>1.1381356905769229</c:v>
                </c:pt>
                <c:pt idx="442">
                  <c:v>1.3603661974285717</c:v>
                </c:pt>
                <c:pt idx="443">
                  <c:v>1.2903707634285713</c:v>
                </c:pt>
                <c:pt idx="444">
                  <c:v>1.1925425348214289</c:v>
                </c:pt>
                <c:pt idx="445">
                  <c:v>0.98829812688888885</c:v>
                </c:pt>
                <c:pt idx="446">
                  <c:v>0.90451610311111119</c:v>
                </c:pt>
                <c:pt idx="447">
                  <c:v>1.0521800774814813</c:v>
                </c:pt>
                <c:pt idx="448">
                  <c:v>1.0663011248518519</c:v>
                </c:pt>
                <c:pt idx="449">
                  <c:v>1.3599510510370374</c:v>
                </c:pt>
                <c:pt idx="450">
                  <c:v>1.4417626480370369</c:v>
                </c:pt>
                <c:pt idx="451">
                  <c:v>1.0892008500370371</c:v>
                </c:pt>
                <c:pt idx="452">
                  <c:v>1.0183623749629633</c:v>
                </c:pt>
                <c:pt idx="453">
                  <c:v>1.0067315271481481</c:v>
                </c:pt>
                <c:pt idx="454">
                  <c:v>1.1433334398888888</c:v>
                </c:pt>
                <c:pt idx="455">
                  <c:v>0.96397076879999988</c:v>
                </c:pt>
                <c:pt idx="456">
                  <c:v>1.0197908399666666</c:v>
                </c:pt>
                <c:pt idx="457">
                  <c:v>0.99203432903333311</c:v>
                </c:pt>
                <c:pt idx="458">
                  <c:v>1.0569825085333335</c:v>
                </c:pt>
                <c:pt idx="459">
                  <c:v>1.0373732308333332</c:v>
                </c:pt>
                <c:pt idx="460">
                  <c:v>1.0620000973999999</c:v>
                </c:pt>
                <c:pt idx="461">
                  <c:v>1.1479583714137933</c:v>
                </c:pt>
                <c:pt idx="462">
                  <c:v>0.98430449310714274</c:v>
                </c:pt>
                <c:pt idx="463">
                  <c:v>1.0825310045000003</c:v>
                </c:pt>
                <c:pt idx="464">
                  <c:v>1.0168402846399998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2-1E20-41EC-8D77-EE3FA2AEE8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7561295"/>
        <c:axId val="1357558415"/>
        <c:extLst>
          <c:ext xmlns:c15="http://schemas.microsoft.com/office/drawing/2012/chart" uri="{02D57815-91ED-43cb-92C2-25804820EDAC}">
            <c15:filteredLineSeries>
              <c15:ser>
                <c:idx val="34"/>
                <c:order val="34"/>
                <c:tx>
                  <c:strRef>
                    <c:extLst>
                      <c:ext uri="{02D57815-91ED-43cb-92C2-25804820EDAC}">
                        <c15:formulaRef>
                          <c15:sqref>'MID TN 161KV V2V1'!$AJ$3</c15:sqref>
                        </c15:formulaRef>
                      </c:ext>
                    </c:extLst>
                    <c:strCache>
                      <c:ptCount val="1"/>
                      <c:pt idx="0">
                        <c:v># Power Quality Meters Reporting</c:v>
                      </c:pt>
                    </c:strCache>
                  </c:strRef>
                </c:tx>
                <c:spPr>
                  <a:ln w="12700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'MID TN 161KV V2V1'!$A$26:$A$490</c15:sqref>
                        </c15:formulaRef>
                      </c:ext>
                    </c:extLst>
                    <c:numCache>
                      <c:formatCode>m/d/yy\ h:mm;@</c:formatCode>
                      <c:ptCount val="465"/>
                      <c:pt idx="0">
                        <c:v>42159</c:v>
                      </c:pt>
                      <c:pt idx="1">
                        <c:v>42166</c:v>
                      </c:pt>
                      <c:pt idx="2">
                        <c:v>42173</c:v>
                      </c:pt>
                      <c:pt idx="3">
                        <c:v>42180</c:v>
                      </c:pt>
                      <c:pt idx="4">
                        <c:v>42187</c:v>
                      </c:pt>
                      <c:pt idx="5">
                        <c:v>42194</c:v>
                      </c:pt>
                      <c:pt idx="6">
                        <c:v>42201</c:v>
                      </c:pt>
                      <c:pt idx="7">
                        <c:v>42208</c:v>
                      </c:pt>
                      <c:pt idx="8">
                        <c:v>42215</c:v>
                      </c:pt>
                      <c:pt idx="9">
                        <c:v>42222</c:v>
                      </c:pt>
                      <c:pt idx="10">
                        <c:v>42229</c:v>
                      </c:pt>
                      <c:pt idx="11">
                        <c:v>42236</c:v>
                      </c:pt>
                      <c:pt idx="12">
                        <c:v>42243</c:v>
                      </c:pt>
                      <c:pt idx="13">
                        <c:v>42250</c:v>
                      </c:pt>
                      <c:pt idx="14">
                        <c:v>42257</c:v>
                      </c:pt>
                      <c:pt idx="15">
                        <c:v>42264</c:v>
                      </c:pt>
                      <c:pt idx="16">
                        <c:v>42271</c:v>
                      </c:pt>
                      <c:pt idx="17">
                        <c:v>42278</c:v>
                      </c:pt>
                      <c:pt idx="18">
                        <c:v>42285</c:v>
                      </c:pt>
                      <c:pt idx="19">
                        <c:v>42292</c:v>
                      </c:pt>
                      <c:pt idx="20">
                        <c:v>42299</c:v>
                      </c:pt>
                      <c:pt idx="21">
                        <c:v>42306</c:v>
                      </c:pt>
                      <c:pt idx="22">
                        <c:v>42313</c:v>
                      </c:pt>
                      <c:pt idx="23">
                        <c:v>42320</c:v>
                      </c:pt>
                      <c:pt idx="24">
                        <c:v>42327</c:v>
                      </c:pt>
                      <c:pt idx="25">
                        <c:v>42334</c:v>
                      </c:pt>
                      <c:pt idx="26">
                        <c:v>42341</c:v>
                      </c:pt>
                      <c:pt idx="27">
                        <c:v>42348</c:v>
                      </c:pt>
                      <c:pt idx="28">
                        <c:v>42355</c:v>
                      </c:pt>
                      <c:pt idx="29">
                        <c:v>42362</c:v>
                      </c:pt>
                      <c:pt idx="30">
                        <c:v>42369</c:v>
                      </c:pt>
                      <c:pt idx="31">
                        <c:v>42376</c:v>
                      </c:pt>
                      <c:pt idx="32">
                        <c:v>42383</c:v>
                      </c:pt>
                      <c:pt idx="33">
                        <c:v>42390</c:v>
                      </c:pt>
                      <c:pt idx="34">
                        <c:v>42397</c:v>
                      </c:pt>
                      <c:pt idx="35">
                        <c:v>42404</c:v>
                      </c:pt>
                      <c:pt idx="36">
                        <c:v>42411</c:v>
                      </c:pt>
                      <c:pt idx="37">
                        <c:v>42418</c:v>
                      </c:pt>
                      <c:pt idx="38">
                        <c:v>42425</c:v>
                      </c:pt>
                      <c:pt idx="39">
                        <c:v>42432</c:v>
                      </c:pt>
                      <c:pt idx="40">
                        <c:v>42439</c:v>
                      </c:pt>
                      <c:pt idx="41">
                        <c:v>42446</c:v>
                      </c:pt>
                      <c:pt idx="42">
                        <c:v>42453</c:v>
                      </c:pt>
                      <c:pt idx="43">
                        <c:v>42460</c:v>
                      </c:pt>
                      <c:pt idx="44">
                        <c:v>42467</c:v>
                      </c:pt>
                      <c:pt idx="45">
                        <c:v>42474</c:v>
                      </c:pt>
                      <c:pt idx="46">
                        <c:v>42481</c:v>
                      </c:pt>
                      <c:pt idx="47">
                        <c:v>42488</c:v>
                      </c:pt>
                      <c:pt idx="48">
                        <c:v>42495</c:v>
                      </c:pt>
                      <c:pt idx="49">
                        <c:v>42502</c:v>
                      </c:pt>
                      <c:pt idx="50">
                        <c:v>42509</c:v>
                      </c:pt>
                      <c:pt idx="51">
                        <c:v>42516</c:v>
                      </c:pt>
                      <c:pt idx="52">
                        <c:v>42523</c:v>
                      </c:pt>
                      <c:pt idx="53">
                        <c:v>42530</c:v>
                      </c:pt>
                      <c:pt idx="54">
                        <c:v>42537</c:v>
                      </c:pt>
                      <c:pt idx="55">
                        <c:v>42544</c:v>
                      </c:pt>
                      <c:pt idx="56">
                        <c:v>42551</c:v>
                      </c:pt>
                      <c:pt idx="57">
                        <c:v>42558</c:v>
                      </c:pt>
                      <c:pt idx="58">
                        <c:v>42565</c:v>
                      </c:pt>
                      <c:pt idx="59">
                        <c:v>42572</c:v>
                      </c:pt>
                      <c:pt idx="60">
                        <c:v>42579</c:v>
                      </c:pt>
                      <c:pt idx="61">
                        <c:v>42586</c:v>
                      </c:pt>
                      <c:pt idx="62">
                        <c:v>42593</c:v>
                      </c:pt>
                      <c:pt idx="63">
                        <c:v>42600</c:v>
                      </c:pt>
                      <c:pt idx="64">
                        <c:v>42607</c:v>
                      </c:pt>
                      <c:pt idx="65">
                        <c:v>42614</c:v>
                      </c:pt>
                      <c:pt idx="66">
                        <c:v>42621</c:v>
                      </c:pt>
                      <c:pt idx="67">
                        <c:v>42628</c:v>
                      </c:pt>
                      <c:pt idx="68">
                        <c:v>42635</c:v>
                      </c:pt>
                      <c:pt idx="69">
                        <c:v>42642</c:v>
                      </c:pt>
                      <c:pt idx="70">
                        <c:v>42649</c:v>
                      </c:pt>
                      <c:pt idx="71">
                        <c:v>42656</c:v>
                      </c:pt>
                      <c:pt idx="72">
                        <c:v>42663</c:v>
                      </c:pt>
                      <c:pt idx="73">
                        <c:v>42670</c:v>
                      </c:pt>
                      <c:pt idx="74">
                        <c:v>42677</c:v>
                      </c:pt>
                      <c:pt idx="75">
                        <c:v>42684</c:v>
                      </c:pt>
                      <c:pt idx="76">
                        <c:v>42691</c:v>
                      </c:pt>
                      <c:pt idx="77">
                        <c:v>42698</c:v>
                      </c:pt>
                      <c:pt idx="78">
                        <c:v>42705</c:v>
                      </c:pt>
                      <c:pt idx="79">
                        <c:v>42712</c:v>
                      </c:pt>
                      <c:pt idx="80">
                        <c:v>42719</c:v>
                      </c:pt>
                      <c:pt idx="81">
                        <c:v>42726</c:v>
                      </c:pt>
                      <c:pt idx="82">
                        <c:v>42733</c:v>
                      </c:pt>
                      <c:pt idx="83">
                        <c:v>42740</c:v>
                      </c:pt>
                      <c:pt idx="84">
                        <c:v>42747</c:v>
                      </c:pt>
                      <c:pt idx="85">
                        <c:v>42754</c:v>
                      </c:pt>
                      <c:pt idx="86">
                        <c:v>42761</c:v>
                      </c:pt>
                      <c:pt idx="87">
                        <c:v>42768</c:v>
                      </c:pt>
                      <c:pt idx="88">
                        <c:v>42775</c:v>
                      </c:pt>
                      <c:pt idx="89">
                        <c:v>42782</c:v>
                      </c:pt>
                      <c:pt idx="90">
                        <c:v>42789</c:v>
                      </c:pt>
                      <c:pt idx="91">
                        <c:v>42796</c:v>
                      </c:pt>
                      <c:pt idx="92">
                        <c:v>42803</c:v>
                      </c:pt>
                      <c:pt idx="93">
                        <c:v>42810</c:v>
                      </c:pt>
                      <c:pt idx="94">
                        <c:v>42817</c:v>
                      </c:pt>
                      <c:pt idx="95">
                        <c:v>42824</c:v>
                      </c:pt>
                      <c:pt idx="96">
                        <c:v>42831</c:v>
                      </c:pt>
                      <c:pt idx="97">
                        <c:v>42838</c:v>
                      </c:pt>
                      <c:pt idx="98">
                        <c:v>42845</c:v>
                      </c:pt>
                      <c:pt idx="99">
                        <c:v>42852</c:v>
                      </c:pt>
                      <c:pt idx="100">
                        <c:v>42859</c:v>
                      </c:pt>
                      <c:pt idx="101">
                        <c:v>42866</c:v>
                      </c:pt>
                      <c:pt idx="102">
                        <c:v>42873</c:v>
                      </c:pt>
                      <c:pt idx="103">
                        <c:v>42880</c:v>
                      </c:pt>
                      <c:pt idx="104">
                        <c:v>42887</c:v>
                      </c:pt>
                      <c:pt idx="105">
                        <c:v>42894</c:v>
                      </c:pt>
                      <c:pt idx="106">
                        <c:v>42901</c:v>
                      </c:pt>
                      <c:pt idx="107">
                        <c:v>42908</c:v>
                      </c:pt>
                      <c:pt idx="108">
                        <c:v>42915</c:v>
                      </c:pt>
                      <c:pt idx="109">
                        <c:v>42922</c:v>
                      </c:pt>
                      <c:pt idx="110">
                        <c:v>42929</c:v>
                      </c:pt>
                      <c:pt idx="111">
                        <c:v>42936</c:v>
                      </c:pt>
                      <c:pt idx="112">
                        <c:v>42943</c:v>
                      </c:pt>
                      <c:pt idx="113">
                        <c:v>42950</c:v>
                      </c:pt>
                      <c:pt idx="114">
                        <c:v>42957</c:v>
                      </c:pt>
                      <c:pt idx="115">
                        <c:v>42964</c:v>
                      </c:pt>
                      <c:pt idx="116">
                        <c:v>42971</c:v>
                      </c:pt>
                      <c:pt idx="117">
                        <c:v>42978</c:v>
                      </c:pt>
                      <c:pt idx="118">
                        <c:v>42985</c:v>
                      </c:pt>
                      <c:pt idx="119">
                        <c:v>42992</c:v>
                      </c:pt>
                      <c:pt idx="120">
                        <c:v>42999</c:v>
                      </c:pt>
                      <c:pt idx="121">
                        <c:v>43006</c:v>
                      </c:pt>
                      <c:pt idx="122">
                        <c:v>43013</c:v>
                      </c:pt>
                      <c:pt idx="123">
                        <c:v>43020</c:v>
                      </c:pt>
                      <c:pt idx="124">
                        <c:v>43027</c:v>
                      </c:pt>
                      <c:pt idx="125">
                        <c:v>43034</c:v>
                      </c:pt>
                      <c:pt idx="126">
                        <c:v>43041</c:v>
                      </c:pt>
                      <c:pt idx="127">
                        <c:v>43048</c:v>
                      </c:pt>
                      <c:pt idx="128">
                        <c:v>43055</c:v>
                      </c:pt>
                      <c:pt idx="129">
                        <c:v>43062</c:v>
                      </c:pt>
                      <c:pt idx="130">
                        <c:v>43069</c:v>
                      </c:pt>
                      <c:pt idx="131">
                        <c:v>43076</c:v>
                      </c:pt>
                      <c:pt idx="132">
                        <c:v>43083</c:v>
                      </c:pt>
                      <c:pt idx="133">
                        <c:v>43090</c:v>
                      </c:pt>
                      <c:pt idx="134">
                        <c:v>43097</c:v>
                      </c:pt>
                      <c:pt idx="135">
                        <c:v>43104</c:v>
                      </c:pt>
                      <c:pt idx="136">
                        <c:v>43111</c:v>
                      </c:pt>
                      <c:pt idx="137">
                        <c:v>43118</c:v>
                      </c:pt>
                      <c:pt idx="138">
                        <c:v>43125</c:v>
                      </c:pt>
                      <c:pt idx="139">
                        <c:v>43132</c:v>
                      </c:pt>
                      <c:pt idx="140">
                        <c:v>43139</c:v>
                      </c:pt>
                      <c:pt idx="141">
                        <c:v>43146</c:v>
                      </c:pt>
                      <c:pt idx="142">
                        <c:v>43153</c:v>
                      </c:pt>
                      <c:pt idx="143">
                        <c:v>43160</c:v>
                      </c:pt>
                      <c:pt idx="144">
                        <c:v>43167</c:v>
                      </c:pt>
                      <c:pt idx="145">
                        <c:v>43174</c:v>
                      </c:pt>
                      <c:pt idx="146">
                        <c:v>43181</c:v>
                      </c:pt>
                      <c:pt idx="147">
                        <c:v>43188</c:v>
                      </c:pt>
                      <c:pt idx="148">
                        <c:v>43195</c:v>
                      </c:pt>
                      <c:pt idx="149">
                        <c:v>43202</c:v>
                      </c:pt>
                      <c:pt idx="150">
                        <c:v>43209</c:v>
                      </c:pt>
                      <c:pt idx="151">
                        <c:v>43216</c:v>
                      </c:pt>
                      <c:pt idx="152">
                        <c:v>43223</c:v>
                      </c:pt>
                      <c:pt idx="153">
                        <c:v>43230</c:v>
                      </c:pt>
                      <c:pt idx="154">
                        <c:v>43237</c:v>
                      </c:pt>
                      <c:pt idx="155">
                        <c:v>43244</c:v>
                      </c:pt>
                      <c:pt idx="156">
                        <c:v>43251</c:v>
                      </c:pt>
                      <c:pt idx="157">
                        <c:v>43258</c:v>
                      </c:pt>
                      <c:pt idx="158">
                        <c:v>43265</c:v>
                      </c:pt>
                      <c:pt idx="159">
                        <c:v>43272</c:v>
                      </c:pt>
                      <c:pt idx="160">
                        <c:v>43279</c:v>
                      </c:pt>
                      <c:pt idx="161">
                        <c:v>43286</c:v>
                      </c:pt>
                      <c:pt idx="162">
                        <c:v>43293</c:v>
                      </c:pt>
                      <c:pt idx="163">
                        <c:v>43300</c:v>
                      </c:pt>
                      <c:pt idx="164">
                        <c:v>43307</c:v>
                      </c:pt>
                      <c:pt idx="165">
                        <c:v>43314</c:v>
                      </c:pt>
                      <c:pt idx="166">
                        <c:v>43321</c:v>
                      </c:pt>
                      <c:pt idx="167">
                        <c:v>43328</c:v>
                      </c:pt>
                      <c:pt idx="168">
                        <c:v>43335</c:v>
                      </c:pt>
                      <c:pt idx="169">
                        <c:v>43342</c:v>
                      </c:pt>
                      <c:pt idx="170">
                        <c:v>43349</c:v>
                      </c:pt>
                      <c:pt idx="171">
                        <c:v>43356</c:v>
                      </c:pt>
                      <c:pt idx="172">
                        <c:v>43363</c:v>
                      </c:pt>
                      <c:pt idx="173">
                        <c:v>43370</c:v>
                      </c:pt>
                      <c:pt idx="174">
                        <c:v>43377</c:v>
                      </c:pt>
                      <c:pt idx="175">
                        <c:v>43384</c:v>
                      </c:pt>
                      <c:pt idx="176">
                        <c:v>43391</c:v>
                      </c:pt>
                      <c:pt idx="177">
                        <c:v>43398</c:v>
                      </c:pt>
                      <c:pt idx="178">
                        <c:v>43405</c:v>
                      </c:pt>
                      <c:pt idx="179">
                        <c:v>43412</c:v>
                      </c:pt>
                      <c:pt idx="180">
                        <c:v>43419</c:v>
                      </c:pt>
                      <c:pt idx="181">
                        <c:v>43426</c:v>
                      </c:pt>
                      <c:pt idx="182">
                        <c:v>43433</c:v>
                      </c:pt>
                      <c:pt idx="183">
                        <c:v>43440</c:v>
                      </c:pt>
                      <c:pt idx="184">
                        <c:v>43447</c:v>
                      </c:pt>
                      <c:pt idx="185">
                        <c:v>43454</c:v>
                      </c:pt>
                      <c:pt idx="186">
                        <c:v>43461</c:v>
                      </c:pt>
                      <c:pt idx="187">
                        <c:v>43468</c:v>
                      </c:pt>
                      <c:pt idx="188">
                        <c:v>43475</c:v>
                      </c:pt>
                      <c:pt idx="189">
                        <c:v>43482</c:v>
                      </c:pt>
                      <c:pt idx="190">
                        <c:v>43489</c:v>
                      </c:pt>
                      <c:pt idx="191">
                        <c:v>43496</c:v>
                      </c:pt>
                      <c:pt idx="192">
                        <c:v>43503</c:v>
                      </c:pt>
                      <c:pt idx="193">
                        <c:v>43510</c:v>
                      </c:pt>
                      <c:pt idx="194">
                        <c:v>43517</c:v>
                      </c:pt>
                      <c:pt idx="195">
                        <c:v>43524</c:v>
                      </c:pt>
                      <c:pt idx="196">
                        <c:v>43531</c:v>
                      </c:pt>
                      <c:pt idx="197">
                        <c:v>43538</c:v>
                      </c:pt>
                      <c:pt idx="198">
                        <c:v>43545</c:v>
                      </c:pt>
                      <c:pt idx="199">
                        <c:v>43552</c:v>
                      </c:pt>
                      <c:pt idx="200">
                        <c:v>43559</c:v>
                      </c:pt>
                      <c:pt idx="201">
                        <c:v>43566</c:v>
                      </c:pt>
                      <c:pt idx="202">
                        <c:v>43573</c:v>
                      </c:pt>
                      <c:pt idx="203">
                        <c:v>43580</c:v>
                      </c:pt>
                      <c:pt idx="204">
                        <c:v>43587</c:v>
                      </c:pt>
                      <c:pt idx="205">
                        <c:v>43594</c:v>
                      </c:pt>
                      <c:pt idx="206">
                        <c:v>43601</c:v>
                      </c:pt>
                      <c:pt idx="207">
                        <c:v>43608</c:v>
                      </c:pt>
                      <c:pt idx="208">
                        <c:v>43615</c:v>
                      </c:pt>
                      <c:pt idx="209">
                        <c:v>43622</c:v>
                      </c:pt>
                      <c:pt idx="210">
                        <c:v>43629</c:v>
                      </c:pt>
                      <c:pt idx="211">
                        <c:v>43636</c:v>
                      </c:pt>
                      <c:pt idx="212">
                        <c:v>43643</c:v>
                      </c:pt>
                      <c:pt idx="213">
                        <c:v>43650</c:v>
                      </c:pt>
                      <c:pt idx="214">
                        <c:v>43657</c:v>
                      </c:pt>
                      <c:pt idx="215">
                        <c:v>43664</c:v>
                      </c:pt>
                      <c:pt idx="216">
                        <c:v>43671</c:v>
                      </c:pt>
                      <c:pt idx="217">
                        <c:v>43678</c:v>
                      </c:pt>
                      <c:pt idx="218">
                        <c:v>43685</c:v>
                      </c:pt>
                      <c:pt idx="219">
                        <c:v>43692</c:v>
                      </c:pt>
                      <c:pt idx="220">
                        <c:v>43699</c:v>
                      </c:pt>
                      <c:pt idx="221">
                        <c:v>43706</c:v>
                      </c:pt>
                      <c:pt idx="222">
                        <c:v>43713</c:v>
                      </c:pt>
                      <c:pt idx="223">
                        <c:v>43720</c:v>
                      </c:pt>
                      <c:pt idx="224">
                        <c:v>43727</c:v>
                      </c:pt>
                      <c:pt idx="225">
                        <c:v>43734</c:v>
                      </c:pt>
                      <c:pt idx="226">
                        <c:v>43741</c:v>
                      </c:pt>
                      <c:pt idx="227">
                        <c:v>43748</c:v>
                      </c:pt>
                      <c:pt idx="228">
                        <c:v>43755</c:v>
                      </c:pt>
                      <c:pt idx="229">
                        <c:v>43762</c:v>
                      </c:pt>
                      <c:pt idx="230">
                        <c:v>43769</c:v>
                      </c:pt>
                      <c:pt idx="231">
                        <c:v>43776</c:v>
                      </c:pt>
                      <c:pt idx="232">
                        <c:v>43783</c:v>
                      </c:pt>
                      <c:pt idx="233">
                        <c:v>43790</c:v>
                      </c:pt>
                      <c:pt idx="234">
                        <c:v>43797</c:v>
                      </c:pt>
                      <c:pt idx="235">
                        <c:v>43804</c:v>
                      </c:pt>
                      <c:pt idx="236">
                        <c:v>43811</c:v>
                      </c:pt>
                      <c:pt idx="237">
                        <c:v>43818</c:v>
                      </c:pt>
                      <c:pt idx="238">
                        <c:v>43825</c:v>
                      </c:pt>
                      <c:pt idx="239">
                        <c:v>43832</c:v>
                      </c:pt>
                      <c:pt idx="240">
                        <c:v>43839</c:v>
                      </c:pt>
                      <c:pt idx="241">
                        <c:v>43846</c:v>
                      </c:pt>
                      <c:pt idx="242">
                        <c:v>43853</c:v>
                      </c:pt>
                      <c:pt idx="243">
                        <c:v>43860</c:v>
                      </c:pt>
                      <c:pt idx="244">
                        <c:v>43867</c:v>
                      </c:pt>
                      <c:pt idx="245">
                        <c:v>43874</c:v>
                      </c:pt>
                      <c:pt idx="246">
                        <c:v>43881</c:v>
                      </c:pt>
                      <c:pt idx="247">
                        <c:v>43888</c:v>
                      </c:pt>
                      <c:pt idx="248">
                        <c:v>43895</c:v>
                      </c:pt>
                      <c:pt idx="249">
                        <c:v>43902</c:v>
                      </c:pt>
                      <c:pt idx="250">
                        <c:v>43909</c:v>
                      </c:pt>
                      <c:pt idx="251">
                        <c:v>43916</c:v>
                      </c:pt>
                      <c:pt idx="252">
                        <c:v>43922</c:v>
                      </c:pt>
                      <c:pt idx="253">
                        <c:v>43929</c:v>
                      </c:pt>
                      <c:pt idx="254">
                        <c:v>43936</c:v>
                      </c:pt>
                      <c:pt idx="255">
                        <c:v>43943</c:v>
                      </c:pt>
                      <c:pt idx="256">
                        <c:v>43950</c:v>
                      </c:pt>
                      <c:pt idx="257">
                        <c:v>43957</c:v>
                      </c:pt>
                      <c:pt idx="258">
                        <c:v>43964</c:v>
                      </c:pt>
                      <c:pt idx="259">
                        <c:v>43971</c:v>
                      </c:pt>
                      <c:pt idx="260">
                        <c:v>43978</c:v>
                      </c:pt>
                      <c:pt idx="261">
                        <c:v>43985</c:v>
                      </c:pt>
                      <c:pt idx="262">
                        <c:v>43992</c:v>
                      </c:pt>
                      <c:pt idx="263">
                        <c:v>43999</c:v>
                      </c:pt>
                      <c:pt idx="264">
                        <c:v>44006</c:v>
                      </c:pt>
                      <c:pt idx="265">
                        <c:v>44013</c:v>
                      </c:pt>
                      <c:pt idx="266">
                        <c:v>44020</c:v>
                      </c:pt>
                      <c:pt idx="267">
                        <c:v>44027</c:v>
                      </c:pt>
                      <c:pt idx="268">
                        <c:v>44034</c:v>
                      </c:pt>
                      <c:pt idx="269">
                        <c:v>44041</c:v>
                      </c:pt>
                      <c:pt idx="270">
                        <c:v>44048</c:v>
                      </c:pt>
                      <c:pt idx="271">
                        <c:v>44055</c:v>
                      </c:pt>
                      <c:pt idx="272">
                        <c:v>44062</c:v>
                      </c:pt>
                      <c:pt idx="273">
                        <c:v>44069</c:v>
                      </c:pt>
                      <c:pt idx="274">
                        <c:v>44076</c:v>
                      </c:pt>
                      <c:pt idx="275">
                        <c:v>44083</c:v>
                      </c:pt>
                      <c:pt idx="276">
                        <c:v>44090</c:v>
                      </c:pt>
                      <c:pt idx="277">
                        <c:v>44097</c:v>
                      </c:pt>
                      <c:pt idx="278">
                        <c:v>44104</c:v>
                      </c:pt>
                      <c:pt idx="279">
                        <c:v>44111</c:v>
                      </c:pt>
                      <c:pt idx="280">
                        <c:v>44118</c:v>
                      </c:pt>
                      <c:pt idx="281">
                        <c:v>44125</c:v>
                      </c:pt>
                      <c:pt idx="282">
                        <c:v>44132</c:v>
                      </c:pt>
                      <c:pt idx="283">
                        <c:v>44139</c:v>
                      </c:pt>
                      <c:pt idx="284">
                        <c:v>44146</c:v>
                      </c:pt>
                      <c:pt idx="285">
                        <c:v>44153</c:v>
                      </c:pt>
                      <c:pt idx="286">
                        <c:v>44160</c:v>
                      </c:pt>
                      <c:pt idx="287">
                        <c:v>44167</c:v>
                      </c:pt>
                      <c:pt idx="288">
                        <c:v>44174</c:v>
                      </c:pt>
                      <c:pt idx="289">
                        <c:v>44181</c:v>
                      </c:pt>
                      <c:pt idx="290">
                        <c:v>44188</c:v>
                      </c:pt>
                      <c:pt idx="291">
                        <c:v>44195</c:v>
                      </c:pt>
                      <c:pt idx="292">
                        <c:v>44202</c:v>
                      </c:pt>
                      <c:pt idx="293">
                        <c:v>44209</c:v>
                      </c:pt>
                      <c:pt idx="294">
                        <c:v>44216</c:v>
                      </c:pt>
                      <c:pt idx="295">
                        <c:v>44223</c:v>
                      </c:pt>
                      <c:pt idx="296">
                        <c:v>44230</c:v>
                      </c:pt>
                      <c:pt idx="297">
                        <c:v>44237</c:v>
                      </c:pt>
                      <c:pt idx="298">
                        <c:v>44244</c:v>
                      </c:pt>
                      <c:pt idx="299">
                        <c:v>44251</c:v>
                      </c:pt>
                      <c:pt idx="300">
                        <c:v>44258</c:v>
                      </c:pt>
                      <c:pt idx="301">
                        <c:v>44265</c:v>
                      </c:pt>
                      <c:pt idx="302">
                        <c:v>44272</c:v>
                      </c:pt>
                      <c:pt idx="303">
                        <c:v>44279</c:v>
                      </c:pt>
                      <c:pt idx="304">
                        <c:v>44286</c:v>
                      </c:pt>
                      <c:pt idx="305">
                        <c:v>44293</c:v>
                      </c:pt>
                      <c:pt idx="306">
                        <c:v>44300</c:v>
                      </c:pt>
                      <c:pt idx="307">
                        <c:v>44307</c:v>
                      </c:pt>
                      <c:pt idx="308">
                        <c:v>44314</c:v>
                      </c:pt>
                      <c:pt idx="309">
                        <c:v>44321</c:v>
                      </c:pt>
                      <c:pt idx="310">
                        <c:v>44328</c:v>
                      </c:pt>
                      <c:pt idx="311">
                        <c:v>44335</c:v>
                      </c:pt>
                      <c:pt idx="312">
                        <c:v>44342</c:v>
                      </c:pt>
                      <c:pt idx="313">
                        <c:v>44349</c:v>
                      </c:pt>
                      <c:pt idx="314">
                        <c:v>44356</c:v>
                      </c:pt>
                      <c:pt idx="315">
                        <c:v>44363</c:v>
                      </c:pt>
                      <c:pt idx="316">
                        <c:v>44370</c:v>
                      </c:pt>
                      <c:pt idx="317">
                        <c:v>44377</c:v>
                      </c:pt>
                      <c:pt idx="318">
                        <c:v>44384</c:v>
                      </c:pt>
                      <c:pt idx="319">
                        <c:v>44391</c:v>
                      </c:pt>
                      <c:pt idx="320">
                        <c:v>44398</c:v>
                      </c:pt>
                      <c:pt idx="321">
                        <c:v>44405</c:v>
                      </c:pt>
                      <c:pt idx="322">
                        <c:v>44412</c:v>
                      </c:pt>
                      <c:pt idx="323">
                        <c:v>44419</c:v>
                      </c:pt>
                      <c:pt idx="324">
                        <c:v>44426</c:v>
                      </c:pt>
                      <c:pt idx="325">
                        <c:v>44433</c:v>
                      </c:pt>
                      <c:pt idx="326">
                        <c:v>44440</c:v>
                      </c:pt>
                      <c:pt idx="327">
                        <c:v>44447</c:v>
                      </c:pt>
                      <c:pt idx="328">
                        <c:v>44454</c:v>
                      </c:pt>
                      <c:pt idx="329">
                        <c:v>44461</c:v>
                      </c:pt>
                      <c:pt idx="330">
                        <c:v>44468</c:v>
                      </c:pt>
                      <c:pt idx="331">
                        <c:v>44475</c:v>
                      </c:pt>
                      <c:pt idx="332">
                        <c:v>44482</c:v>
                      </c:pt>
                      <c:pt idx="333">
                        <c:v>44489</c:v>
                      </c:pt>
                      <c:pt idx="334">
                        <c:v>44496</c:v>
                      </c:pt>
                      <c:pt idx="335">
                        <c:v>44503</c:v>
                      </c:pt>
                      <c:pt idx="336">
                        <c:v>44510</c:v>
                      </c:pt>
                      <c:pt idx="337">
                        <c:v>44517</c:v>
                      </c:pt>
                      <c:pt idx="338">
                        <c:v>44524</c:v>
                      </c:pt>
                      <c:pt idx="339">
                        <c:v>44531</c:v>
                      </c:pt>
                      <c:pt idx="340">
                        <c:v>44538</c:v>
                      </c:pt>
                      <c:pt idx="341">
                        <c:v>44545</c:v>
                      </c:pt>
                      <c:pt idx="342">
                        <c:v>44552</c:v>
                      </c:pt>
                      <c:pt idx="343">
                        <c:v>44559</c:v>
                      </c:pt>
                      <c:pt idx="344">
                        <c:v>44566</c:v>
                      </c:pt>
                      <c:pt idx="345">
                        <c:v>44573</c:v>
                      </c:pt>
                      <c:pt idx="346">
                        <c:v>44580</c:v>
                      </c:pt>
                      <c:pt idx="347">
                        <c:v>44587</c:v>
                      </c:pt>
                      <c:pt idx="348">
                        <c:v>44594</c:v>
                      </c:pt>
                      <c:pt idx="349">
                        <c:v>44601</c:v>
                      </c:pt>
                      <c:pt idx="350">
                        <c:v>44608</c:v>
                      </c:pt>
                      <c:pt idx="351">
                        <c:v>44615</c:v>
                      </c:pt>
                      <c:pt idx="352">
                        <c:v>44622</c:v>
                      </c:pt>
                      <c:pt idx="353">
                        <c:v>44629</c:v>
                      </c:pt>
                      <c:pt idx="354">
                        <c:v>44636</c:v>
                      </c:pt>
                      <c:pt idx="355">
                        <c:v>44643</c:v>
                      </c:pt>
                      <c:pt idx="356">
                        <c:v>44650</c:v>
                      </c:pt>
                      <c:pt idx="357">
                        <c:v>44657</c:v>
                      </c:pt>
                      <c:pt idx="358">
                        <c:v>44664</c:v>
                      </c:pt>
                      <c:pt idx="359">
                        <c:v>44671</c:v>
                      </c:pt>
                      <c:pt idx="360">
                        <c:v>44678</c:v>
                      </c:pt>
                      <c:pt idx="361">
                        <c:v>44685</c:v>
                      </c:pt>
                      <c:pt idx="362">
                        <c:v>44692</c:v>
                      </c:pt>
                      <c:pt idx="363">
                        <c:v>44699</c:v>
                      </c:pt>
                      <c:pt idx="364">
                        <c:v>44706</c:v>
                      </c:pt>
                      <c:pt idx="365">
                        <c:v>44713</c:v>
                      </c:pt>
                      <c:pt idx="366">
                        <c:v>44720</c:v>
                      </c:pt>
                      <c:pt idx="367">
                        <c:v>44727</c:v>
                      </c:pt>
                      <c:pt idx="368">
                        <c:v>44734</c:v>
                      </c:pt>
                      <c:pt idx="369">
                        <c:v>44741</c:v>
                      </c:pt>
                      <c:pt idx="370">
                        <c:v>44748</c:v>
                      </c:pt>
                      <c:pt idx="371">
                        <c:v>44755</c:v>
                      </c:pt>
                      <c:pt idx="372">
                        <c:v>44762</c:v>
                      </c:pt>
                      <c:pt idx="373">
                        <c:v>44769</c:v>
                      </c:pt>
                      <c:pt idx="374">
                        <c:v>44776</c:v>
                      </c:pt>
                      <c:pt idx="375">
                        <c:v>44783</c:v>
                      </c:pt>
                      <c:pt idx="376">
                        <c:v>44790</c:v>
                      </c:pt>
                      <c:pt idx="377">
                        <c:v>44797</c:v>
                      </c:pt>
                      <c:pt idx="378">
                        <c:v>44804</c:v>
                      </c:pt>
                      <c:pt idx="379">
                        <c:v>44811</c:v>
                      </c:pt>
                      <c:pt idx="380">
                        <c:v>44818</c:v>
                      </c:pt>
                      <c:pt idx="381">
                        <c:v>44825</c:v>
                      </c:pt>
                      <c:pt idx="382">
                        <c:v>44832</c:v>
                      </c:pt>
                      <c:pt idx="383">
                        <c:v>44839</c:v>
                      </c:pt>
                      <c:pt idx="384">
                        <c:v>44846</c:v>
                      </c:pt>
                      <c:pt idx="385">
                        <c:v>44853</c:v>
                      </c:pt>
                      <c:pt idx="386">
                        <c:v>44860</c:v>
                      </c:pt>
                      <c:pt idx="387">
                        <c:v>44867</c:v>
                      </c:pt>
                      <c:pt idx="388">
                        <c:v>44874</c:v>
                      </c:pt>
                      <c:pt idx="389">
                        <c:v>44881</c:v>
                      </c:pt>
                      <c:pt idx="390">
                        <c:v>44888</c:v>
                      </c:pt>
                      <c:pt idx="391">
                        <c:v>44895</c:v>
                      </c:pt>
                      <c:pt idx="392">
                        <c:v>44902</c:v>
                      </c:pt>
                      <c:pt idx="393">
                        <c:v>44909</c:v>
                      </c:pt>
                      <c:pt idx="394">
                        <c:v>44916</c:v>
                      </c:pt>
                      <c:pt idx="395">
                        <c:v>44923</c:v>
                      </c:pt>
                      <c:pt idx="396">
                        <c:v>44930</c:v>
                      </c:pt>
                      <c:pt idx="397">
                        <c:v>44937</c:v>
                      </c:pt>
                      <c:pt idx="398">
                        <c:v>44944</c:v>
                      </c:pt>
                      <c:pt idx="399">
                        <c:v>44951</c:v>
                      </c:pt>
                      <c:pt idx="400">
                        <c:v>44958</c:v>
                      </c:pt>
                      <c:pt idx="401">
                        <c:v>44965</c:v>
                      </c:pt>
                      <c:pt idx="402">
                        <c:v>44972</c:v>
                      </c:pt>
                      <c:pt idx="403">
                        <c:v>44979</c:v>
                      </c:pt>
                      <c:pt idx="404">
                        <c:v>44986</c:v>
                      </c:pt>
                      <c:pt idx="405">
                        <c:v>44993</c:v>
                      </c:pt>
                      <c:pt idx="406">
                        <c:v>45000</c:v>
                      </c:pt>
                      <c:pt idx="407">
                        <c:v>45007</c:v>
                      </c:pt>
                      <c:pt idx="408">
                        <c:v>45014</c:v>
                      </c:pt>
                      <c:pt idx="409">
                        <c:v>45021</c:v>
                      </c:pt>
                      <c:pt idx="410">
                        <c:v>45028</c:v>
                      </c:pt>
                      <c:pt idx="411">
                        <c:v>45035</c:v>
                      </c:pt>
                      <c:pt idx="412">
                        <c:v>45042</c:v>
                      </c:pt>
                      <c:pt idx="413">
                        <c:v>45049</c:v>
                      </c:pt>
                      <c:pt idx="414">
                        <c:v>45056</c:v>
                      </c:pt>
                      <c:pt idx="415">
                        <c:v>45063</c:v>
                      </c:pt>
                      <c:pt idx="416">
                        <c:v>45070</c:v>
                      </c:pt>
                      <c:pt idx="417">
                        <c:v>45077</c:v>
                      </c:pt>
                      <c:pt idx="418">
                        <c:v>45084</c:v>
                      </c:pt>
                      <c:pt idx="419">
                        <c:v>45091</c:v>
                      </c:pt>
                      <c:pt idx="420">
                        <c:v>45098</c:v>
                      </c:pt>
                      <c:pt idx="421">
                        <c:v>45105</c:v>
                      </c:pt>
                      <c:pt idx="422">
                        <c:v>45112</c:v>
                      </c:pt>
                      <c:pt idx="423">
                        <c:v>45119</c:v>
                      </c:pt>
                      <c:pt idx="424">
                        <c:v>45126</c:v>
                      </c:pt>
                      <c:pt idx="425">
                        <c:v>45133</c:v>
                      </c:pt>
                      <c:pt idx="426">
                        <c:v>45140</c:v>
                      </c:pt>
                      <c:pt idx="427">
                        <c:v>45147</c:v>
                      </c:pt>
                      <c:pt idx="428">
                        <c:v>45154</c:v>
                      </c:pt>
                      <c:pt idx="429">
                        <c:v>45161</c:v>
                      </c:pt>
                      <c:pt idx="430">
                        <c:v>45168</c:v>
                      </c:pt>
                      <c:pt idx="431">
                        <c:v>45175</c:v>
                      </c:pt>
                      <c:pt idx="432">
                        <c:v>45182</c:v>
                      </c:pt>
                      <c:pt idx="433">
                        <c:v>45189</c:v>
                      </c:pt>
                      <c:pt idx="434">
                        <c:v>45196</c:v>
                      </c:pt>
                      <c:pt idx="435">
                        <c:v>45203</c:v>
                      </c:pt>
                      <c:pt idx="436">
                        <c:v>45210</c:v>
                      </c:pt>
                      <c:pt idx="437">
                        <c:v>45217</c:v>
                      </c:pt>
                      <c:pt idx="438">
                        <c:v>45224</c:v>
                      </c:pt>
                      <c:pt idx="439">
                        <c:v>45231</c:v>
                      </c:pt>
                      <c:pt idx="440">
                        <c:v>45238</c:v>
                      </c:pt>
                      <c:pt idx="441">
                        <c:v>45245</c:v>
                      </c:pt>
                      <c:pt idx="442">
                        <c:v>45252</c:v>
                      </c:pt>
                      <c:pt idx="443">
                        <c:v>45259</c:v>
                      </c:pt>
                      <c:pt idx="444">
                        <c:v>45266</c:v>
                      </c:pt>
                      <c:pt idx="445">
                        <c:v>45273</c:v>
                      </c:pt>
                      <c:pt idx="446">
                        <c:v>45280</c:v>
                      </c:pt>
                      <c:pt idx="447">
                        <c:v>45287</c:v>
                      </c:pt>
                      <c:pt idx="448">
                        <c:v>45294</c:v>
                      </c:pt>
                      <c:pt idx="449">
                        <c:v>45301</c:v>
                      </c:pt>
                      <c:pt idx="450">
                        <c:v>45308</c:v>
                      </c:pt>
                      <c:pt idx="451">
                        <c:v>45315</c:v>
                      </c:pt>
                      <c:pt idx="452">
                        <c:v>45322</c:v>
                      </c:pt>
                      <c:pt idx="453">
                        <c:v>45329</c:v>
                      </c:pt>
                      <c:pt idx="454">
                        <c:v>45336</c:v>
                      </c:pt>
                      <c:pt idx="455">
                        <c:v>45343</c:v>
                      </c:pt>
                      <c:pt idx="456">
                        <c:v>45350</c:v>
                      </c:pt>
                      <c:pt idx="457">
                        <c:v>45357</c:v>
                      </c:pt>
                      <c:pt idx="458">
                        <c:v>45364</c:v>
                      </c:pt>
                      <c:pt idx="459">
                        <c:v>45371</c:v>
                      </c:pt>
                      <c:pt idx="460">
                        <c:v>45378</c:v>
                      </c:pt>
                      <c:pt idx="461">
                        <c:v>45385</c:v>
                      </c:pt>
                      <c:pt idx="462">
                        <c:v>45392</c:v>
                      </c:pt>
                      <c:pt idx="463">
                        <c:v>45399</c:v>
                      </c:pt>
                      <c:pt idx="464">
                        <c:v>45406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'MID TN 161KV V2V1'!$AJ$26:$AJ$490</c15:sqref>
                        </c15:formulaRef>
                      </c:ext>
                    </c:extLst>
                    <c:numCache>
                      <c:formatCode>General</c:formatCode>
                      <c:ptCount val="465"/>
                      <c:pt idx="0">
                        <c:v>4</c:v>
                      </c:pt>
                      <c:pt idx="1">
                        <c:v>4</c:v>
                      </c:pt>
                      <c:pt idx="2">
                        <c:v>4</c:v>
                      </c:pt>
                      <c:pt idx="3">
                        <c:v>4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5</c:v>
                      </c:pt>
                      <c:pt idx="7">
                        <c:v>5</c:v>
                      </c:pt>
                      <c:pt idx="8">
                        <c:v>5</c:v>
                      </c:pt>
                      <c:pt idx="9">
                        <c:v>5</c:v>
                      </c:pt>
                      <c:pt idx="10">
                        <c:v>5</c:v>
                      </c:pt>
                      <c:pt idx="11">
                        <c:v>5</c:v>
                      </c:pt>
                      <c:pt idx="12">
                        <c:v>5</c:v>
                      </c:pt>
                      <c:pt idx="13">
                        <c:v>5</c:v>
                      </c:pt>
                      <c:pt idx="14">
                        <c:v>5</c:v>
                      </c:pt>
                      <c:pt idx="15">
                        <c:v>5</c:v>
                      </c:pt>
                      <c:pt idx="16">
                        <c:v>5</c:v>
                      </c:pt>
                      <c:pt idx="17">
                        <c:v>5</c:v>
                      </c:pt>
                      <c:pt idx="18">
                        <c:v>5</c:v>
                      </c:pt>
                      <c:pt idx="19">
                        <c:v>5</c:v>
                      </c:pt>
                      <c:pt idx="20">
                        <c:v>5</c:v>
                      </c:pt>
                      <c:pt idx="21">
                        <c:v>5</c:v>
                      </c:pt>
                      <c:pt idx="22">
                        <c:v>5</c:v>
                      </c:pt>
                      <c:pt idx="23">
                        <c:v>5</c:v>
                      </c:pt>
                      <c:pt idx="24">
                        <c:v>4</c:v>
                      </c:pt>
                      <c:pt idx="25">
                        <c:v>5</c:v>
                      </c:pt>
                      <c:pt idx="26">
                        <c:v>5</c:v>
                      </c:pt>
                      <c:pt idx="27">
                        <c:v>4</c:v>
                      </c:pt>
                      <c:pt idx="28">
                        <c:v>4</c:v>
                      </c:pt>
                      <c:pt idx="29">
                        <c:v>2</c:v>
                      </c:pt>
                      <c:pt idx="30">
                        <c:v>5</c:v>
                      </c:pt>
                      <c:pt idx="31">
                        <c:v>5</c:v>
                      </c:pt>
                      <c:pt idx="32">
                        <c:v>5</c:v>
                      </c:pt>
                      <c:pt idx="33">
                        <c:v>5</c:v>
                      </c:pt>
                      <c:pt idx="34">
                        <c:v>5</c:v>
                      </c:pt>
                      <c:pt idx="35">
                        <c:v>5</c:v>
                      </c:pt>
                      <c:pt idx="36">
                        <c:v>5</c:v>
                      </c:pt>
                      <c:pt idx="37">
                        <c:v>5</c:v>
                      </c:pt>
                      <c:pt idx="38">
                        <c:v>5</c:v>
                      </c:pt>
                      <c:pt idx="39">
                        <c:v>5</c:v>
                      </c:pt>
                      <c:pt idx="40">
                        <c:v>5</c:v>
                      </c:pt>
                      <c:pt idx="41">
                        <c:v>5</c:v>
                      </c:pt>
                      <c:pt idx="42">
                        <c:v>5</c:v>
                      </c:pt>
                      <c:pt idx="43">
                        <c:v>5</c:v>
                      </c:pt>
                      <c:pt idx="44">
                        <c:v>5</c:v>
                      </c:pt>
                      <c:pt idx="45">
                        <c:v>5</c:v>
                      </c:pt>
                      <c:pt idx="46">
                        <c:v>5</c:v>
                      </c:pt>
                      <c:pt idx="47">
                        <c:v>5</c:v>
                      </c:pt>
                      <c:pt idx="48">
                        <c:v>5</c:v>
                      </c:pt>
                      <c:pt idx="49">
                        <c:v>5</c:v>
                      </c:pt>
                      <c:pt idx="50">
                        <c:v>5</c:v>
                      </c:pt>
                      <c:pt idx="51">
                        <c:v>5</c:v>
                      </c:pt>
                      <c:pt idx="52">
                        <c:v>5</c:v>
                      </c:pt>
                      <c:pt idx="53">
                        <c:v>5</c:v>
                      </c:pt>
                      <c:pt idx="54">
                        <c:v>5</c:v>
                      </c:pt>
                      <c:pt idx="55">
                        <c:v>5</c:v>
                      </c:pt>
                      <c:pt idx="56">
                        <c:v>5</c:v>
                      </c:pt>
                      <c:pt idx="57">
                        <c:v>5</c:v>
                      </c:pt>
                      <c:pt idx="58">
                        <c:v>5</c:v>
                      </c:pt>
                      <c:pt idx="59">
                        <c:v>5</c:v>
                      </c:pt>
                      <c:pt idx="60">
                        <c:v>5</c:v>
                      </c:pt>
                      <c:pt idx="61">
                        <c:v>5</c:v>
                      </c:pt>
                      <c:pt idx="62">
                        <c:v>5</c:v>
                      </c:pt>
                      <c:pt idx="63">
                        <c:v>5</c:v>
                      </c:pt>
                      <c:pt idx="64">
                        <c:v>5</c:v>
                      </c:pt>
                      <c:pt idx="65">
                        <c:v>5</c:v>
                      </c:pt>
                      <c:pt idx="66">
                        <c:v>5</c:v>
                      </c:pt>
                      <c:pt idx="67">
                        <c:v>5</c:v>
                      </c:pt>
                      <c:pt idx="68">
                        <c:v>5</c:v>
                      </c:pt>
                      <c:pt idx="69">
                        <c:v>5</c:v>
                      </c:pt>
                      <c:pt idx="70">
                        <c:v>5</c:v>
                      </c:pt>
                      <c:pt idx="71">
                        <c:v>5</c:v>
                      </c:pt>
                      <c:pt idx="72">
                        <c:v>5</c:v>
                      </c:pt>
                      <c:pt idx="73">
                        <c:v>5</c:v>
                      </c:pt>
                      <c:pt idx="74">
                        <c:v>5</c:v>
                      </c:pt>
                      <c:pt idx="75">
                        <c:v>5</c:v>
                      </c:pt>
                      <c:pt idx="76">
                        <c:v>5</c:v>
                      </c:pt>
                      <c:pt idx="77">
                        <c:v>5</c:v>
                      </c:pt>
                      <c:pt idx="78">
                        <c:v>5</c:v>
                      </c:pt>
                      <c:pt idx="79">
                        <c:v>5</c:v>
                      </c:pt>
                      <c:pt idx="80">
                        <c:v>5</c:v>
                      </c:pt>
                      <c:pt idx="81">
                        <c:v>5</c:v>
                      </c:pt>
                      <c:pt idx="82">
                        <c:v>5</c:v>
                      </c:pt>
                      <c:pt idx="83">
                        <c:v>5</c:v>
                      </c:pt>
                      <c:pt idx="84">
                        <c:v>5</c:v>
                      </c:pt>
                      <c:pt idx="85">
                        <c:v>4</c:v>
                      </c:pt>
                      <c:pt idx="86">
                        <c:v>4</c:v>
                      </c:pt>
                      <c:pt idx="87">
                        <c:v>4</c:v>
                      </c:pt>
                      <c:pt idx="88">
                        <c:v>4</c:v>
                      </c:pt>
                      <c:pt idx="89">
                        <c:v>5</c:v>
                      </c:pt>
                      <c:pt idx="90">
                        <c:v>6</c:v>
                      </c:pt>
                      <c:pt idx="91">
                        <c:v>5</c:v>
                      </c:pt>
                      <c:pt idx="92">
                        <c:v>5</c:v>
                      </c:pt>
                      <c:pt idx="93">
                        <c:v>6</c:v>
                      </c:pt>
                      <c:pt idx="94">
                        <c:v>6</c:v>
                      </c:pt>
                      <c:pt idx="95">
                        <c:v>6</c:v>
                      </c:pt>
                      <c:pt idx="96">
                        <c:v>6</c:v>
                      </c:pt>
                      <c:pt idx="97">
                        <c:v>6</c:v>
                      </c:pt>
                      <c:pt idx="98">
                        <c:v>6</c:v>
                      </c:pt>
                      <c:pt idx="99">
                        <c:v>6</c:v>
                      </c:pt>
                      <c:pt idx="100">
                        <c:v>6</c:v>
                      </c:pt>
                      <c:pt idx="101">
                        <c:v>6</c:v>
                      </c:pt>
                      <c:pt idx="102">
                        <c:v>6</c:v>
                      </c:pt>
                      <c:pt idx="103">
                        <c:v>6</c:v>
                      </c:pt>
                      <c:pt idx="104">
                        <c:v>7</c:v>
                      </c:pt>
                      <c:pt idx="105">
                        <c:v>7</c:v>
                      </c:pt>
                      <c:pt idx="106">
                        <c:v>7</c:v>
                      </c:pt>
                      <c:pt idx="107">
                        <c:v>7</c:v>
                      </c:pt>
                      <c:pt idx="108">
                        <c:v>7</c:v>
                      </c:pt>
                      <c:pt idx="109">
                        <c:v>7</c:v>
                      </c:pt>
                      <c:pt idx="110">
                        <c:v>7</c:v>
                      </c:pt>
                      <c:pt idx="111">
                        <c:v>8</c:v>
                      </c:pt>
                      <c:pt idx="112">
                        <c:v>8</c:v>
                      </c:pt>
                      <c:pt idx="113">
                        <c:v>7</c:v>
                      </c:pt>
                      <c:pt idx="114">
                        <c:v>9</c:v>
                      </c:pt>
                      <c:pt idx="115">
                        <c:v>9</c:v>
                      </c:pt>
                      <c:pt idx="116">
                        <c:v>9</c:v>
                      </c:pt>
                      <c:pt idx="117">
                        <c:v>9</c:v>
                      </c:pt>
                      <c:pt idx="118">
                        <c:v>9</c:v>
                      </c:pt>
                      <c:pt idx="119">
                        <c:v>9</c:v>
                      </c:pt>
                      <c:pt idx="120">
                        <c:v>8</c:v>
                      </c:pt>
                      <c:pt idx="121">
                        <c:v>9</c:v>
                      </c:pt>
                      <c:pt idx="122">
                        <c:v>9</c:v>
                      </c:pt>
                      <c:pt idx="123">
                        <c:v>12</c:v>
                      </c:pt>
                      <c:pt idx="124">
                        <c:v>12</c:v>
                      </c:pt>
                      <c:pt idx="125">
                        <c:v>12</c:v>
                      </c:pt>
                      <c:pt idx="126">
                        <c:v>12</c:v>
                      </c:pt>
                      <c:pt idx="127">
                        <c:v>12</c:v>
                      </c:pt>
                      <c:pt idx="128">
                        <c:v>13</c:v>
                      </c:pt>
                      <c:pt idx="129">
                        <c:v>13</c:v>
                      </c:pt>
                      <c:pt idx="130">
                        <c:v>13</c:v>
                      </c:pt>
                      <c:pt idx="131">
                        <c:v>13</c:v>
                      </c:pt>
                      <c:pt idx="132">
                        <c:v>13</c:v>
                      </c:pt>
                      <c:pt idx="133">
                        <c:v>13</c:v>
                      </c:pt>
                      <c:pt idx="134">
                        <c:v>13</c:v>
                      </c:pt>
                      <c:pt idx="135">
                        <c:v>13</c:v>
                      </c:pt>
                      <c:pt idx="136">
                        <c:v>13</c:v>
                      </c:pt>
                      <c:pt idx="137">
                        <c:v>13</c:v>
                      </c:pt>
                      <c:pt idx="138">
                        <c:v>13</c:v>
                      </c:pt>
                      <c:pt idx="139">
                        <c:v>13</c:v>
                      </c:pt>
                      <c:pt idx="140">
                        <c:v>13</c:v>
                      </c:pt>
                      <c:pt idx="141">
                        <c:v>13</c:v>
                      </c:pt>
                      <c:pt idx="142">
                        <c:v>13</c:v>
                      </c:pt>
                      <c:pt idx="143">
                        <c:v>13</c:v>
                      </c:pt>
                      <c:pt idx="144">
                        <c:v>13</c:v>
                      </c:pt>
                      <c:pt idx="145">
                        <c:v>13</c:v>
                      </c:pt>
                      <c:pt idx="146">
                        <c:v>13</c:v>
                      </c:pt>
                      <c:pt idx="147">
                        <c:v>11</c:v>
                      </c:pt>
                      <c:pt idx="148">
                        <c:v>12</c:v>
                      </c:pt>
                      <c:pt idx="149">
                        <c:v>14</c:v>
                      </c:pt>
                      <c:pt idx="150">
                        <c:v>14</c:v>
                      </c:pt>
                      <c:pt idx="151">
                        <c:v>14</c:v>
                      </c:pt>
                      <c:pt idx="152">
                        <c:v>13</c:v>
                      </c:pt>
                      <c:pt idx="153">
                        <c:v>12</c:v>
                      </c:pt>
                      <c:pt idx="154">
                        <c:v>13</c:v>
                      </c:pt>
                      <c:pt idx="155">
                        <c:v>14</c:v>
                      </c:pt>
                      <c:pt idx="156">
                        <c:v>15</c:v>
                      </c:pt>
                      <c:pt idx="157">
                        <c:v>16</c:v>
                      </c:pt>
                      <c:pt idx="158">
                        <c:v>16</c:v>
                      </c:pt>
                      <c:pt idx="159">
                        <c:v>15</c:v>
                      </c:pt>
                      <c:pt idx="160">
                        <c:v>16</c:v>
                      </c:pt>
                      <c:pt idx="161">
                        <c:v>16</c:v>
                      </c:pt>
                      <c:pt idx="162">
                        <c:v>16</c:v>
                      </c:pt>
                      <c:pt idx="163">
                        <c:v>16</c:v>
                      </c:pt>
                      <c:pt idx="164">
                        <c:v>16</c:v>
                      </c:pt>
                      <c:pt idx="165">
                        <c:v>16</c:v>
                      </c:pt>
                      <c:pt idx="166">
                        <c:v>16</c:v>
                      </c:pt>
                      <c:pt idx="167">
                        <c:v>16</c:v>
                      </c:pt>
                      <c:pt idx="168">
                        <c:v>17</c:v>
                      </c:pt>
                      <c:pt idx="169">
                        <c:v>17</c:v>
                      </c:pt>
                      <c:pt idx="170">
                        <c:v>17</c:v>
                      </c:pt>
                      <c:pt idx="171">
                        <c:v>17</c:v>
                      </c:pt>
                      <c:pt idx="172">
                        <c:v>17</c:v>
                      </c:pt>
                      <c:pt idx="173">
                        <c:v>18</c:v>
                      </c:pt>
                      <c:pt idx="174">
                        <c:v>18</c:v>
                      </c:pt>
                      <c:pt idx="175">
                        <c:v>18</c:v>
                      </c:pt>
                      <c:pt idx="176">
                        <c:v>18</c:v>
                      </c:pt>
                      <c:pt idx="177">
                        <c:v>17</c:v>
                      </c:pt>
                      <c:pt idx="178">
                        <c:v>17</c:v>
                      </c:pt>
                      <c:pt idx="179">
                        <c:v>17</c:v>
                      </c:pt>
                      <c:pt idx="180">
                        <c:v>18</c:v>
                      </c:pt>
                      <c:pt idx="181">
                        <c:v>18</c:v>
                      </c:pt>
                      <c:pt idx="182">
                        <c:v>18</c:v>
                      </c:pt>
                      <c:pt idx="183">
                        <c:v>18</c:v>
                      </c:pt>
                      <c:pt idx="184">
                        <c:v>18</c:v>
                      </c:pt>
                      <c:pt idx="185">
                        <c:v>18</c:v>
                      </c:pt>
                      <c:pt idx="186">
                        <c:v>18</c:v>
                      </c:pt>
                      <c:pt idx="187">
                        <c:v>18</c:v>
                      </c:pt>
                      <c:pt idx="188">
                        <c:v>18</c:v>
                      </c:pt>
                      <c:pt idx="189">
                        <c:v>18</c:v>
                      </c:pt>
                      <c:pt idx="190">
                        <c:v>18</c:v>
                      </c:pt>
                      <c:pt idx="191">
                        <c:v>18</c:v>
                      </c:pt>
                      <c:pt idx="192">
                        <c:v>18</c:v>
                      </c:pt>
                      <c:pt idx="193">
                        <c:v>17</c:v>
                      </c:pt>
                      <c:pt idx="194">
                        <c:v>16</c:v>
                      </c:pt>
                      <c:pt idx="195">
                        <c:v>17</c:v>
                      </c:pt>
                      <c:pt idx="196">
                        <c:v>18</c:v>
                      </c:pt>
                      <c:pt idx="197">
                        <c:v>18</c:v>
                      </c:pt>
                      <c:pt idx="198">
                        <c:v>17</c:v>
                      </c:pt>
                      <c:pt idx="199">
                        <c:v>17</c:v>
                      </c:pt>
                      <c:pt idx="200">
                        <c:v>18</c:v>
                      </c:pt>
                      <c:pt idx="201">
                        <c:v>18</c:v>
                      </c:pt>
                      <c:pt idx="202">
                        <c:v>18</c:v>
                      </c:pt>
                      <c:pt idx="203">
                        <c:v>18</c:v>
                      </c:pt>
                      <c:pt idx="204">
                        <c:v>18</c:v>
                      </c:pt>
                      <c:pt idx="205">
                        <c:v>18</c:v>
                      </c:pt>
                      <c:pt idx="206">
                        <c:v>18</c:v>
                      </c:pt>
                      <c:pt idx="207">
                        <c:v>18</c:v>
                      </c:pt>
                      <c:pt idx="208">
                        <c:v>18</c:v>
                      </c:pt>
                      <c:pt idx="209">
                        <c:v>18</c:v>
                      </c:pt>
                      <c:pt idx="210">
                        <c:v>18</c:v>
                      </c:pt>
                      <c:pt idx="211">
                        <c:v>18</c:v>
                      </c:pt>
                      <c:pt idx="212">
                        <c:v>18</c:v>
                      </c:pt>
                      <c:pt idx="213">
                        <c:v>18</c:v>
                      </c:pt>
                      <c:pt idx="214">
                        <c:v>18</c:v>
                      </c:pt>
                      <c:pt idx="215">
                        <c:v>18</c:v>
                      </c:pt>
                      <c:pt idx="216">
                        <c:v>18</c:v>
                      </c:pt>
                      <c:pt idx="217">
                        <c:v>18</c:v>
                      </c:pt>
                      <c:pt idx="218">
                        <c:v>18</c:v>
                      </c:pt>
                      <c:pt idx="219">
                        <c:v>17</c:v>
                      </c:pt>
                      <c:pt idx="220">
                        <c:v>18</c:v>
                      </c:pt>
                      <c:pt idx="221">
                        <c:v>18</c:v>
                      </c:pt>
                      <c:pt idx="222">
                        <c:v>18</c:v>
                      </c:pt>
                      <c:pt idx="223">
                        <c:v>18</c:v>
                      </c:pt>
                      <c:pt idx="224">
                        <c:v>19</c:v>
                      </c:pt>
                      <c:pt idx="225">
                        <c:v>19</c:v>
                      </c:pt>
                      <c:pt idx="226">
                        <c:v>18</c:v>
                      </c:pt>
                      <c:pt idx="227">
                        <c:v>18</c:v>
                      </c:pt>
                      <c:pt idx="228">
                        <c:v>18</c:v>
                      </c:pt>
                      <c:pt idx="229">
                        <c:v>18</c:v>
                      </c:pt>
                      <c:pt idx="230">
                        <c:v>18</c:v>
                      </c:pt>
                      <c:pt idx="231">
                        <c:v>19</c:v>
                      </c:pt>
                      <c:pt idx="232">
                        <c:v>19</c:v>
                      </c:pt>
                      <c:pt idx="233">
                        <c:v>19</c:v>
                      </c:pt>
                      <c:pt idx="234">
                        <c:v>19</c:v>
                      </c:pt>
                      <c:pt idx="235">
                        <c:v>18</c:v>
                      </c:pt>
                      <c:pt idx="236">
                        <c:v>18</c:v>
                      </c:pt>
                      <c:pt idx="237">
                        <c:v>18</c:v>
                      </c:pt>
                      <c:pt idx="238">
                        <c:v>18</c:v>
                      </c:pt>
                      <c:pt idx="239">
                        <c:v>18</c:v>
                      </c:pt>
                      <c:pt idx="240">
                        <c:v>19</c:v>
                      </c:pt>
                      <c:pt idx="241">
                        <c:v>19</c:v>
                      </c:pt>
                      <c:pt idx="242">
                        <c:v>19</c:v>
                      </c:pt>
                      <c:pt idx="243">
                        <c:v>19</c:v>
                      </c:pt>
                      <c:pt idx="244">
                        <c:v>20</c:v>
                      </c:pt>
                      <c:pt idx="245">
                        <c:v>20</c:v>
                      </c:pt>
                      <c:pt idx="246">
                        <c:v>20</c:v>
                      </c:pt>
                      <c:pt idx="247">
                        <c:v>20</c:v>
                      </c:pt>
                      <c:pt idx="248">
                        <c:v>20</c:v>
                      </c:pt>
                      <c:pt idx="249">
                        <c:v>20</c:v>
                      </c:pt>
                      <c:pt idx="250">
                        <c:v>18</c:v>
                      </c:pt>
                      <c:pt idx="251">
                        <c:v>18</c:v>
                      </c:pt>
                      <c:pt idx="252">
                        <c:v>19</c:v>
                      </c:pt>
                      <c:pt idx="253">
                        <c:v>21</c:v>
                      </c:pt>
                      <c:pt idx="254">
                        <c:v>21</c:v>
                      </c:pt>
                      <c:pt idx="255">
                        <c:v>21</c:v>
                      </c:pt>
                      <c:pt idx="256">
                        <c:v>21</c:v>
                      </c:pt>
                      <c:pt idx="257">
                        <c:v>21</c:v>
                      </c:pt>
                      <c:pt idx="258">
                        <c:v>19</c:v>
                      </c:pt>
                      <c:pt idx="259">
                        <c:v>20</c:v>
                      </c:pt>
                      <c:pt idx="260">
                        <c:v>21</c:v>
                      </c:pt>
                      <c:pt idx="261">
                        <c:v>21</c:v>
                      </c:pt>
                      <c:pt idx="262">
                        <c:v>21</c:v>
                      </c:pt>
                      <c:pt idx="263">
                        <c:v>21</c:v>
                      </c:pt>
                      <c:pt idx="264">
                        <c:v>21</c:v>
                      </c:pt>
                      <c:pt idx="265">
                        <c:v>21</c:v>
                      </c:pt>
                      <c:pt idx="266">
                        <c:v>22</c:v>
                      </c:pt>
                      <c:pt idx="267">
                        <c:v>22</c:v>
                      </c:pt>
                      <c:pt idx="268">
                        <c:v>22</c:v>
                      </c:pt>
                      <c:pt idx="269">
                        <c:v>22</c:v>
                      </c:pt>
                      <c:pt idx="270">
                        <c:v>22</c:v>
                      </c:pt>
                      <c:pt idx="271">
                        <c:v>21</c:v>
                      </c:pt>
                      <c:pt idx="272">
                        <c:v>21</c:v>
                      </c:pt>
                      <c:pt idx="273">
                        <c:v>22</c:v>
                      </c:pt>
                      <c:pt idx="274">
                        <c:v>22</c:v>
                      </c:pt>
                      <c:pt idx="275">
                        <c:v>22</c:v>
                      </c:pt>
                      <c:pt idx="276">
                        <c:v>22</c:v>
                      </c:pt>
                      <c:pt idx="277">
                        <c:v>22</c:v>
                      </c:pt>
                      <c:pt idx="278">
                        <c:v>22</c:v>
                      </c:pt>
                      <c:pt idx="279">
                        <c:v>22</c:v>
                      </c:pt>
                      <c:pt idx="280">
                        <c:v>22</c:v>
                      </c:pt>
                      <c:pt idx="281">
                        <c:v>22</c:v>
                      </c:pt>
                      <c:pt idx="282">
                        <c:v>22</c:v>
                      </c:pt>
                      <c:pt idx="283">
                        <c:v>21</c:v>
                      </c:pt>
                      <c:pt idx="284">
                        <c:v>21</c:v>
                      </c:pt>
                      <c:pt idx="285">
                        <c:v>22</c:v>
                      </c:pt>
                      <c:pt idx="286">
                        <c:v>22</c:v>
                      </c:pt>
                      <c:pt idx="287">
                        <c:v>21</c:v>
                      </c:pt>
                      <c:pt idx="288">
                        <c:v>22</c:v>
                      </c:pt>
                      <c:pt idx="289">
                        <c:v>22</c:v>
                      </c:pt>
                      <c:pt idx="290">
                        <c:v>22</c:v>
                      </c:pt>
                      <c:pt idx="291">
                        <c:v>22</c:v>
                      </c:pt>
                      <c:pt idx="292">
                        <c:v>22</c:v>
                      </c:pt>
                      <c:pt idx="293">
                        <c:v>22</c:v>
                      </c:pt>
                      <c:pt idx="294">
                        <c:v>22</c:v>
                      </c:pt>
                      <c:pt idx="295">
                        <c:v>22</c:v>
                      </c:pt>
                      <c:pt idx="296">
                        <c:v>22</c:v>
                      </c:pt>
                      <c:pt idx="297">
                        <c:v>22</c:v>
                      </c:pt>
                      <c:pt idx="298">
                        <c:v>22</c:v>
                      </c:pt>
                      <c:pt idx="299">
                        <c:v>22</c:v>
                      </c:pt>
                      <c:pt idx="300">
                        <c:v>21</c:v>
                      </c:pt>
                      <c:pt idx="301">
                        <c:v>21</c:v>
                      </c:pt>
                      <c:pt idx="302">
                        <c:v>21</c:v>
                      </c:pt>
                      <c:pt idx="303">
                        <c:v>21</c:v>
                      </c:pt>
                      <c:pt idx="304">
                        <c:v>21</c:v>
                      </c:pt>
                      <c:pt idx="305">
                        <c:v>21</c:v>
                      </c:pt>
                      <c:pt idx="306">
                        <c:v>21</c:v>
                      </c:pt>
                      <c:pt idx="307">
                        <c:v>21</c:v>
                      </c:pt>
                      <c:pt idx="308">
                        <c:v>21</c:v>
                      </c:pt>
                      <c:pt idx="309">
                        <c:v>21</c:v>
                      </c:pt>
                      <c:pt idx="310">
                        <c:v>21</c:v>
                      </c:pt>
                      <c:pt idx="311">
                        <c:v>21</c:v>
                      </c:pt>
                      <c:pt idx="312">
                        <c:v>22</c:v>
                      </c:pt>
                      <c:pt idx="313">
                        <c:v>21</c:v>
                      </c:pt>
                      <c:pt idx="314">
                        <c:v>21</c:v>
                      </c:pt>
                      <c:pt idx="315">
                        <c:v>22</c:v>
                      </c:pt>
                      <c:pt idx="316">
                        <c:v>22</c:v>
                      </c:pt>
                      <c:pt idx="317">
                        <c:v>22</c:v>
                      </c:pt>
                      <c:pt idx="318">
                        <c:v>22</c:v>
                      </c:pt>
                      <c:pt idx="319">
                        <c:v>22</c:v>
                      </c:pt>
                      <c:pt idx="320">
                        <c:v>22</c:v>
                      </c:pt>
                      <c:pt idx="321">
                        <c:v>22</c:v>
                      </c:pt>
                      <c:pt idx="322">
                        <c:v>22</c:v>
                      </c:pt>
                      <c:pt idx="323">
                        <c:v>22</c:v>
                      </c:pt>
                      <c:pt idx="324">
                        <c:v>22</c:v>
                      </c:pt>
                      <c:pt idx="325">
                        <c:v>22</c:v>
                      </c:pt>
                      <c:pt idx="326">
                        <c:v>22</c:v>
                      </c:pt>
                      <c:pt idx="327">
                        <c:v>22</c:v>
                      </c:pt>
                      <c:pt idx="328">
                        <c:v>22</c:v>
                      </c:pt>
                      <c:pt idx="329">
                        <c:v>22</c:v>
                      </c:pt>
                      <c:pt idx="330">
                        <c:v>22</c:v>
                      </c:pt>
                      <c:pt idx="331">
                        <c:v>22</c:v>
                      </c:pt>
                      <c:pt idx="332">
                        <c:v>21</c:v>
                      </c:pt>
                      <c:pt idx="333">
                        <c:v>21</c:v>
                      </c:pt>
                      <c:pt idx="334">
                        <c:v>20</c:v>
                      </c:pt>
                      <c:pt idx="335">
                        <c:v>21</c:v>
                      </c:pt>
                      <c:pt idx="336">
                        <c:v>21</c:v>
                      </c:pt>
                      <c:pt idx="337">
                        <c:v>21</c:v>
                      </c:pt>
                      <c:pt idx="338">
                        <c:v>22</c:v>
                      </c:pt>
                      <c:pt idx="339">
                        <c:v>28</c:v>
                      </c:pt>
                      <c:pt idx="340">
                        <c:v>28</c:v>
                      </c:pt>
                      <c:pt idx="341">
                        <c:v>28</c:v>
                      </c:pt>
                      <c:pt idx="342">
                        <c:v>28</c:v>
                      </c:pt>
                      <c:pt idx="343">
                        <c:v>28</c:v>
                      </c:pt>
                      <c:pt idx="344">
                        <c:v>28</c:v>
                      </c:pt>
                      <c:pt idx="345">
                        <c:v>28</c:v>
                      </c:pt>
                      <c:pt idx="346">
                        <c:v>28</c:v>
                      </c:pt>
                      <c:pt idx="347">
                        <c:v>28</c:v>
                      </c:pt>
                      <c:pt idx="348">
                        <c:v>28</c:v>
                      </c:pt>
                      <c:pt idx="349">
                        <c:v>28</c:v>
                      </c:pt>
                      <c:pt idx="350">
                        <c:v>28</c:v>
                      </c:pt>
                      <c:pt idx="351">
                        <c:v>28</c:v>
                      </c:pt>
                      <c:pt idx="352">
                        <c:v>28</c:v>
                      </c:pt>
                      <c:pt idx="353">
                        <c:v>27</c:v>
                      </c:pt>
                      <c:pt idx="354">
                        <c:v>28</c:v>
                      </c:pt>
                      <c:pt idx="355">
                        <c:v>28</c:v>
                      </c:pt>
                      <c:pt idx="356">
                        <c:v>28</c:v>
                      </c:pt>
                      <c:pt idx="357">
                        <c:v>28</c:v>
                      </c:pt>
                      <c:pt idx="358">
                        <c:v>28</c:v>
                      </c:pt>
                      <c:pt idx="359">
                        <c:v>28</c:v>
                      </c:pt>
                      <c:pt idx="360">
                        <c:v>27</c:v>
                      </c:pt>
                      <c:pt idx="361">
                        <c:v>26</c:v>
                      </c:pt>
                      <c:pt idx="362">
                        <c:v>26</c:v>
                      </c:pt>
                      <c:pt idx="363">
                        <c:v>26</c:v>
                      </c:pt>
                      <c:pt idx="364">
                        <c:v>26</c:v>
                      </c:pt>
                      <c:pt idx="365">
                        <c:v>26</c:v>
                      </c:pt>
                      <c:pt idx="366">
                        <c:v>25</c:v>
                      </c:pt>
                      <c:pt idx="367">
                        <c:v>25</c:v>
                      </c:pt>
                      <c:pt idx="368">
                        <c:v>26</c:v>
                      </c:pt>
                      <c:pt idx="369">
                        <c:v>26</c:v>
                      </c:pt>
                      <c:pt idx="370">
                        <c:v>26</c:v>
                      </c:pt>
                      <c:pt idx="371">
                        <c:v>26</c:v>
                      </c:pt>
                      <c:pt idx="372">
                        <c:v>26</c:v>
                      </c:pt>
                      <c:pt idx="373">
                        <c:v>26</c:v>
                      </c:pt>
                      <c:pt idx="374">
                        <c:v>26</c:v>
                      </c:pt>
                      <c:pt idx="375">
                        <c:v>26</c:v>
                      </c:pt>
                      <c:pt idx="376">
                        <c:v>26</c:v>
                      </c:pt>
                      <c:pt idx="377">
                        <c:v>26</c:v>
                      </c:pt>
                      <c:pt idx="378">
                        <c:v>27</c:v>
                      </c:pt>
                      <c:pt idx="379">
                        <c:v>28</c:v>
                      </c:pt>
                      <c:pt idx="380">
                        <c:v>28</c:v>
                      </c:pt>
                      <c:pt idx="381">
                        <c:v>28</c:v>
                      </c:pt>
                      <c:pt idx="382">
                        <c:v>28</c:v>
                      </c:pt>
                      <c:pt idx="383">
                        <c:v>28</c:v>
                      </c:pt>
                      <c:pt idx="384">
                        <c:v>29</c:v>
                      </c:pt>
                      <c:pt idx="385">
                        <c:v>29</c:v>
                      </c:pt>
                      <c:pt idx="386">
                        <c:v>29</c:v>
                      </c:pt>
                      <c:pt idx="387">
                        <c:v>29</c:v>
                      </c:pt>
                      <c:pt idx="388">
                        <c:v>29</c:v>
                      </c:pt>
                      <c:pt idx="389">
                        <c:v>29</c:v>
                      </c:pt>
                      <c:pt idx="390">
                        <c:v>29</c:v>
                      </c:pt>
                      <c:pt idx="391">
                        <c:v>29</c:v>
                      </c:pt>
                      <c:pt idx="392">
                        <c:v>29</c:v>
                      </c:pt>
                      <c:pt idx="393">
                        <c:v>29</c:v>
                      </c:pt>
                      <c:pt idx="394">
                        <c:v>27</c:v>
                      </c:pt>
                      <c:pt idx="395">
                        <c:v>26</c:v>
                      </c:pt>
                      <c:pt idx="396">
                        <c:v>26</c:v>
                      </c:pt>
                      <c:pt idx="397">
                        <c:v>26</c:v>
                      </c:pt>
                      <c:pt idx="398">
                        <c:v>27</c:v>
                      </c:pt>
                      <c:pt idx="399">
                        <c:v>27</c:v>
                      </c:pt>
                      <c:pt idx="400">
                        <c:v>28</c:v>
                      </c:pt>
                      <c:pt idx="401">
                        <c:v>28</c:v>
                      </c:pt>
                      <c:pt idx="402">
                        <c:v>28</c:v>
                      </c:pt>
                      <c:pt idx="403">
                        <c:v>27</c:v>
                      </c:pt>
                      <c:pt idx="404">
                        <c:v>26</c:v>
                      </c:pt>
                      <c:pt idx="405">
                        <c:v>26</c:v>
                      </c:pt>
                      <c:pt idx="406">
                        <c:v>27</c:v>
                      </c:pt>
                      <c:pt idx="407">
                        <c:v>28</c:v>
                      </c:pt>
                      <c:pt idx="408">
                        <c:v>28</c:v>
                      </c:pt>
                      <c:pt idx="409">
                        <c:v>28</c:v>
                      </c:pt>
                      <c:pt idx="410">
                        <c:v>28</c:v>
                      </c:pt>
                      <c:pt idx="411">
                        <c:v>28</c:v>
                      </c:pt>
                      <c:pt idx="412">
                        <c:v>28</c:v>
                      </c:pt>
                      <c:pt idx="413">
                        <c:v>28</c:v>
                      </c:pt>
                      <c:pt idx="414">
                        <c:v>28</c:v>
                      </c:pt>
                      <c:pt idx="415">
                        <c:v>27</c:v>
                      </c:pt>
                      <c:pt idx="416">
                        <c:v>27</c:v>
                      </c:pt>
                      <c:pt idx="417">
                        <c:v>28</c:v>
                      </c:pt>
                      <c:pt idx="418">
                        <c:v>28</c:v>
                      </c:pt>
                      <c:pt idx="419">
                        <c:v>28</c:v>
                      </c:pt>
                      <c:pt idx="420">
                        <c:v>28</c:v>
                      </c:pt>
                      <c:pt idx="421">
                        <c:v>28</c:v>
                      </c:pt>
                      <c:pt idx="422">
                        <c:v>28</c:v>
                      </c:pt>
                      <c:pt idx="423">
                        <c:v>28</c:v>
                      </c:pt>
                      <c:pt idx="424">
                        <c:v>28</c:v>
                      </c:pt>
                      <c:pt idx="425">
                        <c:v>28</c:v>
                      </c:pt>
                      <c:pt idx="426">
                        <c:v>28</c:v>
                      </c:pt>
                      <c:pt idx="427">
                        <c:v>28</c:v>
                      </c:pt>
                      <c:pt idx="428">
                        <c:v>28</c:v>
                      </c:pt>
                      <c:pt idx="429">
                        <c:v>28</c:v>
                      </c:pt>
                      <c:pt idx="430">
                        <c:v>28</c:v>
                      </c:pt>
                      <c:pt idx="431">
                        <c:v>28</c:v>
                      </c:pt>
                      <c:pt idx="432">
                        <c:v>28</c:v>
                      </c:pt>
                      <c:pt idx="433">
                        <c:v>27</c:v>
                      </c:pt>
                      <c:pt idx="434">
                        <c:v>26</c:v>
                      </c:pt>
                      <c:pt idx="435">
                        <c:v>27</c:v>
                      </c:pt>
                      <c:pt idx="436">
                        <c:v>27</c:v>
                      </c:pt>
                      <c:pt idx="437">
                        <c:v>27</c:v>
                      </c:pt>
                      <c:pt idx="438">
                        <c:v>28</c:v>
                      </c:pt>
                      <c:pt idx="439">
                        <c:v>28</c:v>
                      </c:pt>
                      <c:pt idx="440">
                        <c:v>28</c:v>
                      </c:pt>
                      <c:pt idx="441">
                        <c:v>27</c:v>
                      </c:pt>
                      <c:pt idx="442">
                        <c:v>29</c:v>
                      </c:pt>
                      <c:pt idx="443">
                        <c:v>29</c:v>
                      </c:pt>
                      <c:pt idx="444">
                        <c:v>29</c:v>
                      </c:pt>
                      <c:pt idx="445">
                        <c:v>28</c:v>
                      </c:pt>
                      <c:pt idx="446">
                        <c:v>28</c:v>
                      </c:pt>
                      <c:pt idx="447">
                        <c:v>28</c:v>
                      </c:pt>
                      <c:pt idx="448">
                        <c:v>28</c:v>
                      </c:pt>
                      <c:pt idx="449">
                        <c:v>28</c:v>
                      </c:pt>
                      <c:pt idx="450">
                        <c:v>28</c:v>
                      </c:pt>
                      <c:pt idx="451">
                        <c:v>28</c:v>
                      </c:pt>
                      <c:pt idx="452">
                        <c:v>28</c:v>
                      </c:pt>
                      <c:pt idx="453">
                        <c:v>28</c:v>
                      </c:pt>
                      <c:pt idx="454">
                        <c:v>28</c:v>
                      </c:pt>
                      <c:pt idx="455">
                        <c:v>31</c:v>
                      </c:pt>
                      <c:pt idx="456">
                        <c:v>31</c:v>
                      </c:pt>
                      <c:pt idx="457">
                        <c:v>31</c:v>
                      </c:pt>
                      <c:pt idx="458">
                        <c:v>31</c:v>
                      </c:pt>
                      <c:pt idx="459">
                        <c:v>31</c:v>
                      </c:pt>
                      <c:pt idx="460">
                        <c:v>31</c:v>
                      </c:pt>
                      <c:pt idx="461">
                        <c:v>30</c:v>
                      </c:pt>
                      <c:pt idx="462">
                        <c:v>29</c:v>
                      </c:pt>
                      <c:pt idx="463">
                        <c:v>27</c:v>
                      </c:pt>
                      <c:pt idx="464">
                        <c:v>26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23-1E20-41EC-8D77-EE3FA2AEE8F1}"/>
                  </c:ext>
                </c:extLst>
              </c15:ser>
            </c15:filteredLineSeries>
          </c:ext>
        </c:extLst>
      </c:lineChart>
      <c:dateAx>
        <c:axId val="1357561295"/>
        <c:scaling>
          <c:orientation val="minMax"/>
        </c:scaling>
        <c:delete val="0"/>
        <c:axPos val="b"/>
        <c:numFmt formatCode="m/d/yy\ h: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7558415"/>
        <c:crosses val="autoZero"/>
        <c:auto val="1"/>
        <c:lblOffset val="100"/>
        <c:baseTimeUnit val="days"/>
      </c:dateAx>
      <c:valAx>
        <c:axId val="1357558415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V2/V1%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7561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22T17:01:48.32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16:50:05.572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22T16:55:07.18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5 166,'-2'-39,"1"28,0 0,1 0,0-1,1 1,0 0,0 0,1 0,4-12,-5 22,-1 0,0 0,0 1,1-1,-1 0,0 1,1-1,-1 0,1 1,-1-1,0 0,1 1,0-1,-1 1,1-1,-1 1,1-1,0 1,-1-1,1 1,0 0,-1-1,1 1,0 0,0-1,0 2,0-1,0 0,0 1,-1-1,1 1,0-1,-1 1,1-1,0 1,-1-1,1 1,0-1,-1 1,1 0,-1-1,1 1,-1 0,1 1,3 7,0 0,5 18,-7-22,18 83,-1-2,-19-85,1 1,-1 0,1 0,-1-1,1 1,0-1,0 1,0 0,0-1,0 1,0-1,0 0,0 1,1-1,-1 0,0 0,1 0,-1 0,1 0,-1 0,1 0,0 0,-1-1,1 1,0-1,-1 1,4-1,-3 0,0 0,0 0,0-1,0 1,0-1,0 0,0 0,0 1,0-1,0-1,0 1,-1 0,1 0,0-1,-1 1,1 0,-1-1,1 0,-1 1,0-1,0 0,0 0,1-2,27-62,-24 52,0 0,2 0,-1 1,2 0,-1 0,2 0,17-19,11-4,-37 36,1-1,-1 1,1 0,-1 0,1 0,-1-1,1 1,-1 0,1 0,-1 0,1 0,-1 0,1 0,-1 0,1 0,0 0,-1 1,1-1,-1 0,1 0,-1 0,1 1,-1-1,1 0,-1 0,1 1,-1-1,0 0,1 1,-1-1,0 1,1-1,-1 1,0-1,1 0,-1 1,0-1,0 1,1-1,-1 1,0 0,0-1,0 1,0 0,9 28,-9-25,6 19,-1 0,-2 1,2 36,-5-57,0 1,1 0,-1-1,1 1,0 0,0-1,0 1,1-1,2 6,-4-8,1-1,-1 1,1 0,-1 0,1-1,-1 1,1 0,0-1,-1 1,1-1,0 1,0-1,-1 1,1-1,0 1,0-1,0 0,0 1,0-1,0 0,-1 0,1 0,0 0,0 0,0 0,0 0,0 0,0 0,0 0,0 0,0 0,-1-1,1 1,0 0,0-1,0 1,0-1,-1 1,1-1,0 1,-1-1,1 1,0-1,0-1,3-3,1 0,-2-1,1 1,-1-1,0 0,0 0,0 0,2-13,6-10,-7 20,1 0,-1 0,2 1,-1 0,1 0,0 0,1 1,-1-1,2 2,13-12,-21 18,1-1,0 1,-1 0,1-1,0 1,0 0,-1-1,1 1,0 0,0 0,0 0,-1 0,1 0,0 0,0 0,0 0,0 0,-1 0,1 0,0 0,0 0,-1 1,1-1,1 1,-1 0,1 0,-1 0,0 0,1 1,-1-1,0 0,0 1,0-1,0 1,0-1,0 3,3 5,-1 1,0 0,2 13,-3-14,6 38,-7-36,0-1,1 1,0 0,1-1,0 1,0-1,1 0,6 10,-9-18,1 0,-1 0,1 0,0 0,0 0,0 0,0-1,0 1,0-1,0 1,1-1,-1 0,1 0,-1 0,1 0,-1 0,1 0,-1-1,1 1,-1-1,1 0,0 0,-1 0,1 0,0 0,-1 0,1-1,0 1,-1-1,1 0,-1 0,1 0,-1 0,3-2,6-4,0 1,-1-1,0-1,0 0,15-16,-14 12,0 0,0 0,-1-1,-1-1,15-26,-19 28,-1 3,1 0,9-17,-13 25,0 0,0-1,0 1,0 0,0 0,0-1,0 1,0 0,0 0,1 0,-1 1,0-1,0 0,1 0,-1 1,1-1,-1 1,1-1,-1 1,1 0,-1-1,1 1,-1 0,1 0,-1 0,3 0,-3 1,1 0,0 0,0 0,0 0,-1 1,1-1,-1 0,1 1,-1-1,1 1,-1 0,0-1,0 1,0 0,0 0,0-1,0 1,1 4,11 40,-11-37,5 28,-6-27,1 1,0-1,6 17,-7-26,-1-1,0 1,1 0,-1 0,1-1,-1 1,0 0,1-1,-1 1,1-1,0 1,-1 0,1-1,0 1,-1-1,1 0,0 1,-1-1,1 0,0 1,0-1,-1 0,1 0,0 1,0-1,0 0,-1 0,1 0,0 0,0 0,0 0,-1 0,1-1,0 1,0 0,0 0,-1-1,1 1,0 0,-1-1,1 1,0-1,-1 1,1-1,0 1,-1-1,1 1,0-2,6-4,-1 0,0 0,8-11,-10 12,15-22,-17 23,1-1,-1 1,1 0,0 0,0 0,1 0,-1 1,1-1,0 1,0 0,0 0,0 1,6-4,30-9,54-28,-93 42,-1 1,1 0,-1-1,1 1,-1 0,1 0,-1 0,1 0,-1 0,1-1,-1 1,1 0,0 0,-1 0,1 1,-1-1,1 0,-1 0,1 0,0 0,-1 0,1 1,-1-1,1 0,-1 0,1 1,-1-1,0 0,1 1,-1-1,1 1,-1-1,0 0,1 1,-1-1,0 1,1-1,-1 1,0-1,0 1,1-1,-1 1,0-1,0 1,0 0,0-1,0 1,0-1,0 1,0 0,2 35,-2-31,-2 987,3-979,0 0,1-1,6 21,-3-14,-5-18,0 0,0-1,0 1,0 0,1 0,-1 0,0 0,0 0,1 0,-1-1,1 1,-1 0,1 0,-1 0,1-1,-1 1,1 0,0-1,-1 1,1-1,0 1,0-1,0 1,1 0,-1-1,0 0,0 0,0 0,0-1,-1 1,1 0,0-1,0 1,0-1,0 1,0 0,0-1,-1 0,1 1,0-1,0 0,-1 1,2-2,3-5,1 0,-1-1,7-13,3-14,-10 23,0 1,9-16,-14 26,1 1,-1-1,0 1,0-1,1 1,-1-1,1 1,-1-1,0 1,1 0,-1-1,1 1,-1 0,1-1,-1 1,0 0,1-1,0 1,-1 0,1 0,-1 0,1 0,-1 0,1-1,-1 1,1 0,1 0,-2 1,1-1,0 1,0-1,0 1,0 0,0-1,-1 1,1 0,0-1,-1 1,1 0,0 0,-1 0,1 1,17 40,-15-32,0-1,1-1,0 0,1 0,0 0,0 0,0-1,9 10,-12-16,-1 1,1-1,0 1,0-1,-1 1,1-1,0 0,0 0,0 0,1 0,-1 0,0-1,0 1,0-1,1 1,-1-1,0 0,0 0,1 0,-1 0,0 0,0 0,1-1,-1 1,0-1,0 0,0 1,0-1,1 0,-1 0,0 0,-1-1,1 1,2-2,1-1,-1 0,0 0,0-1,-1 1,1-1,-1 0,0 0,5-10,10-17,-17 30,0 1,-1 0,1 0,0-1,0 1,0 0,1 0,-1 0,0 0,0 0,0 0,1 1,-1-1,1 0,-1 1,0-1,1 1,-1-1,1 1,-1 0,1-1,-1 1,1 0,-1 0,1 0,-1 0,1 1,0-1,-1 0,0 0,1 1,-1-1,1 1,-1 0,1-1,-1 1,0 0,0 0,1 0,-1 0,0 0,0 0,0 0,1 1,6 7,0 0,0 0,-1 1,8 15,-13-21,5 8,-1-2,0 1,1-1,0 0,0-1,10 10,-15-18,-1 1,1-1,-1 0,1 0,-1 0,1 0,0 0,-1 0,1 0,0 0,0-1,0 1,0-1,0 1,-1-1,1 0,0 0,0 0,0 0,0 0,0 0,0 0,0-1,0 1,0-1,-1 1,1-1,0 0,0 0,-1 0,1 0,0 0,-1 0,1 0,-1 0,1-1,-1 1,0-1,2-1,4-6,0 0,-1-1,10-20,-12 23,-1-1,1 1,1 0,-1 0,1 1,1-1,-1 1,1 0,7-6,-12 11,1 0,-1 1,1-1,-1 0,1 1,0-1,-1 1,1-1,-1 1,1-1,0 1,0 0,-1 0,1 0,0 0,-1 0,1 1,2 0,0 0,-1 0,0 1,1-1,-1 1,0 0,0 0,-1 0,5 4,2 3,-1 0,0 1,-1 0,8 13,-11-16,-2-2,1 0,0 0,0 0,1-1,-1 0,5 4,-7-7,0 0,0-1,0 1,0 0,0-1,0 0,0 1,0-1,0 1,0-1,0 0,0 0,0 0,0 1,0-1,0 0,1 0,-1-1,0 1,0 0,0 0,0 0,0-1,0 1,0-1,0 1,0-1,0 1,0-1,0 1,0-1,-1 0,1 0,0 1,0-1,-1 0,2-1,6-7,-1-1,0 0,9-18,-11 18,1 1,0-1,0 1,1 1,12-13,-17 18,1 1,0 0,0 1,0-1,0 0,0 1,0-1,0 1,0 0,1 0,-1 1,0-1,1 1,-1-1,1 1,-1 0,0 0,1 0,-1 1,1-1,-1 1,5 2,2 0,0 1,0 0,-1 1,0 0,0 0,0 1,-1 0,0 1,15 14,-20-18,1 1,0-1,-1 0,2 0,-1 0,0 0,0-1,1 0,-1 0,10 3,-11-5,-1 1,1-1,0 0,0 0,0-1,-1 1,1 0,0-1,0 0,-1 0,1 0,0 0,-1 0,1 0,-1-1,0 1,1-1,-1 0,0 1,3-4,32-36,-31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22T17:01:48.32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16:50:05.572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22T16:55:07.18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6 166,'-2'-39,"0"28,1 0,1 0,0-1,1 1,0 0,1 0,1 0,4-12,-6 22,-1 0,0 0,0 1,1-1,-1 0,1 1,-1-1,1 0,-1 1,1-1,-1 0,1 1,0-1,-1 1,1-1,0 1,0-1,-1 1,1-1,0 1,0 0,0-1,0 1,0 0,0-1,1 2,-1-1,-1 0,1 1,0-1,0 1,0-1,0 1,0-1,0 1,-1-1,1 1,0-1,0 1,-1 0,1-1,-1 1,1 0,0 1,4 7,0 0,7 18,-10-22,22 83,0-2,-24-85,0 1,1 0,0 0,0-1,-1 1,1-1,1 1,-1 0,0-1,0 1,1-1,-1 0,1 1,-1-1,1 0,0 0,-1 0,1 0,0 0,0 0,0 0,0 0,0-1,0 1,0-1,1 1,2-1,-2 0,-1 0,1 0,0-1,-1 1,1-1,-1 0,0 0,1 1,-1-1,0-1,0 1,1 0,-1 0,0-1,0 1,-1 0,1-1,0 0,-1 1,1-1,-1 0,0 0,2-2,33-62,-30 52,0 0,2 0,0 1,1 0,1 0,0 0,23-19,12-4,-45 36,1-1,0 1,-1 0,1 0,0 0,-1-1,1 1,0 0,-1 0,1 0,0 0,-1 0,1 0,0 0,-1 0,1 0,0 1,-1-1,1 0,-1 0,1 0,0 1,-1-1,1 0,-1 0,1 1,0-1,-1 0,1 1,-1-1,0 1,1-1,-1 1,1-1,-1 0,0 1,1-1,-1 1,0-1,0 1,1 0,-1-1,0 1,0 0,10 28,-9-25,6 19,-1 0,-2 1,2 36,-6-57,0 1,1 0,0-1,0 1,0 0,0-1,0 1,1-1,3 6,-4-8,-1-1,1 1,0 0,-1 0,1-1,0 1,0 0,-1-1,1 1,0-1,0 1,0-1,0 1,0-1,0 1,0-1,0 0,0 1,0-1,1 0,-1 0,0 0,0 0,0 0,0 0,0 0,0 0,1 0,-1 0,0 0,0 0,0-1,0 1,0 0,0-1,0 1,0-1,0 1,0-1,0 1,0-1,0 1,-1-1,2-1,3-3,0 0,0-1,-1 1,1-1,-2 0,1 0,-1 0,4-13,7-10,-10 20,2 0,0 0,0 1,1 0,0 0,1 0,0 1,0-1,1 2,17-12,-25 18,0-1,0 1,-1 0,1-1,0 1,0 0,0-1,0 1,0 0,0 0,0 0,0 0,0 0,0 0,0 0,0 0,0 0,0 0,0 0,0 0,0 0,0 1,0-1,1 1,0 0,-1 0,1 0,0 0,-1 1,1-1,-1 0,0 1,0-1,1 1,-1-1,1 3,2 5,0 1,0 0,2 13,-4-14,8 38,-9-36,1-1,0 1,0 0,2-1,0 1,0-1,1 0,7 10,-10-18,0 0,0 0,0 0,0 0,0 0,1 0,-1-1,1 1,0-1,-1 1,1-1,0 0,0 0,0 0,0 0,0 0,0 0,1-1,-1 1,0-1,0 0,1 0,-1 0,0 0,0 0,1 0,-1-1,0 1,0-1,0 0,0 0,0 0,0 0,4-2,7-4,-1 1,-1-1,1-1,-1 0,18-16,-15 12,-2 0,0 0,0-1,-2-1,19-26,-24 28,-1 3,0 0,14-17,-18 25,0 0,0-1,0 1,0 0,0 0,0-1,1 1,-1 0,1 0,-1 0,1 1,0-1,-1 0,1 0,0 1,-1-1,1 1,0-1,0 1,0 0,0-1,0 1,-1 0,1 0,0 0,2 0,-1 1,-1 0,0 0,0 0,0 0,0 1,0-1,0 0,0 1,0-1,0 1,-1 0,1-1,-1 1,0 0,1 0,-1-1,0 1,1 4,14 40,-13-37,5 28,-6-27,0 1,1-1,7 17,-10-26,1-1,-1 1,0 0,1 0,-1-1,1 1,0 0,-1-1,1 1,0-1,-1 1,1 0,0-1,0 1,-1-1,1 0,0 1,0-1,0 0,0 1,0-1,0 0,0 0,0 1,0-1,0 0,0 0,0 0,0 0,0 0,0 0,0 0,0-1,0 1,0 0,0 0,-1-1,1 1,0 0,0-1,0 1,0-1,0 1,-1-1,1 1,0-1,0 1,0-2,7-4,0 0,0 0,9-11,-12 12,18-22,-20 23,0-1,0 1,1 0,-1 0,1 0,1 0,-1 1,0-1,1 1,0 0,0 0,0 1,7-4,38-9,66-28,-115 42,-1 1,1 0,-1-1,1 1,0 0,-1 0,1 0,0 0,0 0,-1-1,1 1,0 0,-1 0,1 0,0 1,-1-1,1 0,0 0,-1 0,1 0,0 0,-1 1,1-1,0 0,-1 0,1 1,-1-1,1 0,0 1,-1-1,1 1,-1-1,0 0,1 1,-1-1,1 1,-1-1,0 1,1-1,-1 1,0-1,0 1,0-1,1 1,-1 0,0-1,0 1,0-1,0 1,0 0,2 35,-2-31,-3 987,4-979,1 0,1-1,6 21,-3-14,-6-18,0 0,1-1,-1 1,0 0,0 0,1 0,-1 0,0 0,1 0,-1-1,1 1,-1 0,1 0,0 0,0-1,-1 1,1 0,0-1,0 1,0-1,0 1,0-1,0 1,1 0,-1-1,1 0,-1 0,0 0,0-1,0 1,1 0,-1-1,0 1,0-1,0 1,0 0,0-1,0 0,0 1,0-1,0 0,-1 1,2-2,5-5,0 0,-1-1,9-13,4-14,-13 23,0 1,12-16,-18 26,0 1,0-1,1 1,-1-1,0 1,1-1,-1 1,1-1,-1 1,1 0,-1-1,1 1,-1 0,1-1,0 1,-1 0,1-1,0 1,-1 0,1 0,0 0,-1 0,1 0,0-1,-1 1,1 0,1 0,-1 1,0-1,0 1,0-1,0 1,0 0,0-1,0 1,0 0,0-1,0 1,0 0,-1 0,1 0,1 1,19 40,-17-32,0-1,1-1,0 0,0 0,1 0,1 0,-1-1,12 10,-16-16,0 1,0-1,0 1,0-1,0 1,1-1,-1 0,1 0,-1 0,1 0,0 0,-1-1,1 1,0-1,-1 1,1-1,0 0,0 0,0 0,0 0,-1 0,1 0,0-1,0 1,-1-1,1 0,0 1,-1-1,1 0,-1 0,1 0,-1-1,0 1,3-2,1-1,-1 0,0 0,0-1,-1 1,0-1,0 0,0 0,5-10,14-17,-22 30,0 1,0 0,0 0,0-1,1 1,-1 0,0 0,1 0,-1 0,1 0,-1 0,1 1,0-1,-1 0,1 1,0-1,0 1,0-1,-1 1,1 0,0-1,0 1,0 0,0 0,0 0,0 0,-1 1,1-1,0 0,0 0,0 1,0-1,-1 1,1 0,0-1,-1 1,1 0,0 0,-1 0,1 0,-1 0,0 0,1 0,0 1,8 7,0 0,-1 0,0 1,9 15,-15-21,6 8,-2-2,1 1,0-1,1 0,0-1,12 10,-19-18,-1 1,1-1,0 0,0 0,0 0,0 0,0 0,0 0,0 0,1 0,-1-1,0 1,1-1,-1 1,0-1,1 0,-1 0,0 0,1 0,-1 0,1 0,-1 0,0-1,1 1,-1-1,0 1,0-1,1 0,-1 0,0 0,0 0,0 0,0 0,0 0,-1 0,1-1,0 1,-1-1,2-1,6-6,0 0,-1-1,12-20,-16 23,1-1,-1 1,2 0,-1 0,2 1,-1-1,1 1,0 0,9-6,-14 11,0 0,-1 1,1-1,0 0,0 1,0-1,0 1,0-1,0 1,0-1,0 1,1 0,-1 0,0 0,0 0,0 0,0 1,3 0,0 0,-1 0,0 1,0-1,-1 1,1 0,0 0,-1 0,6 4,1 3,0 0,0 1,-1 0,9 13,-13-16,-2-2,1 0,-1 0,1 0,1-1,-1 0,6 4,-9-7,0 0,0-1,0 1,0 0,0-1,1 0,-1 1,0-1,0 1,1-1,-1 0,0 0,1 0,-1 1,1-1,-1 0,0 0,1-1,-1 1,0 0,1 0,-1 0,0-1,0 1,1-1,-1 1,0-1,0 1,0-1,1 1,-1-1,0 0,0 0,0 1,0-1,-1 0,2-1,8-7,-1-1,0 0,11-18,-14 18,1 1,0-1,1 1,0 1,15-13,-19 18,-1 1,0 0,1 1,0-1,-1 0,1 1,0-1,0 1,0 0,0 0,0 1,0-1,0 1,1-1,-1 1,0 0,0 0,0 0,1 1,-1-1,0 1,6 2,2 0,1 1,-2 0,1 1,-1 0,0 0,0 1,0 0,-1 1,17 14,-22-18,-1 1,1-1,-1 0,1 0,1 0,-1 0,0-1,1 0,-1 0,12 3,-14-5,1 1,-1-1,1 0,-1 0,1-1,-1 1,1 0,-1-1,0 0,1 0,-1 0,0 0,0 0,0 0,0-1,0 1,0-1,0 0,-1 1,5-4,38-36,-37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22T17:01:48.32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16:50:05.572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22T16:55:07.18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5 166,'-2'-39,"1"28,0 0,1 0,0-1,1 1,0 0,0 0,1 0,4-12,-5 22,-1 0,0 0,0 1,1-1,-1 0,0 1,1-1,-1 0,1 1,-1-1,0 0,1 1,0-1,-1 1,1-1,-1 1,1-1,0 1,-1-1,1 1,0 0,-1-1,1 1,0 0,0-1,0 2,0-1,0 0,0 1,-1-1,1 1,0-1,-1 1,1-1,0 1,-1-1,1 1,0-1,-1 1,1 0,-1-1,1 1,-1 0,1 1,3 7,0 0,5 18,-7-22,18 83,-1-2,-19-85,1 1,-1 0,1 0,-1-1,1 1,0-1,0 1,0 0,0-1,0 1,0-1,0 0,0 1,1-1,-1 0,0 0,1 0,-1 0,1 0,-1 0,1 0,0 0,-1-1,1 1,0-1,-1 1,4-1,-3 0,0 0,0 0,0-1,0 1,0-1,0 0,0 0,0 1,0-1,0-1,0 1,-1 0,1 0,0-1,-1 1,1 0,-1-1,1 0,-1 1,0-1,0 0,0 0,1-2,27-62,-24 52,0 0,2 0,-1 1,2 0,-1 0,2 0,17-19,11-4,-37 36,1-1,-1 1,1 0,-1 0,1 0,-1-1,1 1,-1 0,1 0,-1 0,1 0,-1 0,1 0,-1 0,1 0,0 0,-1 1,1-1,-1 0,1 0,-1 0,1 1,-1-1,1 0,-1 0,1 1,-1-1,0 0,1 1,-1-1,0 1,1-1,-1 1,0-1,1 0,-1 1,0-1,0 1,1-1,-1 1,0 0,0-1,0 1,0 0,9 28,-9-25,6 19,-1 0,-2 1,2 36,-5-57,0 1,1 0,-1-1,1 1,0 0,0-1,0 1,1-1,2 6,-4-8,1-1,-1 1,1 0,-1 0,1-1,-1 1,1 0,0-1,-1 1,1-1,0 1,0-1,-1 1,1-1,0 1,0-1,0 0,0 1,0-1,0 0,-1 0,1 0,0 0,0 0,0 0,0 0,0 0,0 0,0 0,0 0,0 0,-1-1,1 1,0 0,0-1,0 1,0-1,-1 1,1-1,0 1,-1-1,1 1,0-1,0-1,3-3,1 0,-2-1,1 1,-1-1,0 0,0 0,0 0,2-13,6-10,-7 20,1 0,-1 0,2 1,-1 0,1 0,0 0,1 1,-1-1,2 2,13-12,-21 18,1-1,0 1,-1 0,1-1,0 1,0 0,-1-1,1 1,0 0,0 0,0 0,-1 0,1 0,0 0,0 0,0 0,0 0,-1 0,1 0,0 0,0 0,-1 1,1-1,1 1,-1 0,1 0,-1 0,0 0,1 1,-1-1,0 0,0 1,0-1,0 1,0-1,0 3,3 5,-1 1,0 0,2 13,-3-14,6 38,-7-36,0-1,1 1,0 0,1-1,0 1,0-1,1 0,6 10,-9-18,1 0,-1 0,1 0,0 0,0 0,0 0,0-1,0 1,0-1,0 1,1-1,-1 0,1 0,-1 0,1 0,-1 0,1 0,-1-1,1 1,-1-1,1 0,0 0,-1 0,1 0,0 0,-1 0,1-1,0 1,-1-1,1 0,-1 0,1 0,-1 0,3-2,6-4,0 1,-1-1,0-1,0 0,15-16,-14 12,0 0,0 0,-1-1,-1-1,15-26,-19 28,-1 3,1 0,9-17,-13 25,0 0,0-1,0 1,0 0,0 0,0-1,0 1,0 0,0 0,1 0,-1 1,0-1,0 0,1 0,-1 1,1-1,-1 1,1-1,-1 1,1 0,-1-1,1 1,-1 0,1 0,-1 0,3 0,-3 1,1 0,0 0,0 0,0 0,-1 1,1-1,-1 0,1 1,-1-1,1 1,-1 0,0-1,0 1,0 0,0 0,0-1,0 1,1 4,11 40,-11-37,5 28,-6-27,1 1,0-1,6 17,-7-26,-1-1,0 1,1 0,-1 0,1-1,-1 1,0 0,1-1,-1 1,1-1,0 1,-1 0,1-1,0 1,-1-1,1 0,0 1,-1-1,1 0,0 1,0-1,-1 0,1 0,0 1,0-1,0 0,-1 0,1 0,0 0,0 0,0 0,-1 0,1-1,0 1,0 0,0 0,-1-1,1 1,0 0,-1-1,1 1,0-1,-1 1,1-1,0 1,-1-1,1 1,0-2,6-4,-1 0,0 0,8-11,-10 12,15-22,-17 23,1-1,-1 1,1 0,0 0,0 0,1 0,-1 1,1-1,0 1,0 0,0 0,0 1,6-4,30-9,54-28,-93 42,-1 1,1 0,-1-1,1 1,-1 0,1 0,-1 0,1 0,-1 0,1-1,-1 1,1 0,0 0,-1 0,1 1,-1-1,1 0,-1 0,1 0,0 0,-1 0,1 1,-1-1,1 0,-1 0,1 1,-1-1,0 0,1 1,-1-1,1 1,-1-1,0 0,1 1,-1-1,0 1,1-1,-1 1,0-1,0 1,1-1,-1 1,0-1,0 1,0 0,0-1,0 1,0-1,0 1,0 0,2 35,-2-31,-2 987,3-979,0 0,1-1,6 21,-3-14,-5-18,0 0,0-1,0 1,0 0,1 0,-1 0,0 0,0 0,1 0,-1-1,1 1,-1 0,1 0,-1 0,1-1,-1 1,1 0,0-1,-1 1,1-1,0 1,0-1,0 1,1 0,-1-1,0 0,0 0,0 0,0-1,-1 1,1 0,0-1,0 1,0-1,0 1,0 0,0-1,-1 0,1 1,0-1,0 0,-1 1,2-2,3-5,1 0,-1-1,7-13,3-14,-10 23,0 1,9-16,-14 26,1 1,-1-1,0 1,0-1,1 1,-1-1,1 1,-1-1,0 1,1 0,-1-1,1 1,-1 0,1-1,-1 1,0 0,1-1,0 1,-1 0,1 0,-1 0,1 0,-1 0,1-1,-1 1,1 0,1 0,-2 1,1-1,0 1,0-1,0 1,0 0,0-1,-1 1,1 0,0-1,-1 1,1 0,0 0,-1 0,1 1,17 40,-15-32,0-1,1-1,0 0,1 0,0 0,0 0,0-1,9 10,-12-16,-1 1,1-1,0 1,0-1,-1 1,1-1,0 0,0 0,0 0,1 0,-1 0,0-1,0 1,0-1,1 1,-1-1,0 0,0 0,1 0,-1 0,0 0,0 0,1-1,-1 1,0-1,0 0,0 1,0-1,1 0,-1 0,0 0,-1-1,1 1,2-2,1-1,-1 0,0 0,0-1,-1 1,1-1,-1 0,0 0,5-10,10-17,-17 30,0 1,-1 0,1 0,0-1,0 1,0 0,1 0,-1 0,0 0,0 0,0 0,1 1,-1-1,1 0,-1 1,0-1,1 1,-1-1,1 1,-1 0,1-1,-1 1,1 0,-1 0,1 0,-1 0,1 1,0-1,-1 0,0 0,1 1,-1-1,1 1,-1 0,1-1,-1 1,0 0,0 0,1 0,-1 0,0 0,0 0,0 0,1 1,6 7,0 0,0 0,-1 1,8 15,-13-21,5 8,-1-2,0 1,1-1,0 0,0-1,10 10,-15-18,-1 1,1-1,-1 0,1 0,-1 0,1 0,0 0,-1 0,1 0,0 0,0-1,0 1,0-1,0 1,-1-1,1 0,0 0,0 0,0 0,0 0,0 0,0 0,0-1,0 1,0-1,-1 1,1-1,0 0,0 0,-1 0,1 0,0 0,-1 0,1 0,-1 0,1-1,-1 1,0-1,2-1,4-6,0 0,-1-1,10-20,-12 23,-1-1,1 1,1 0,-1 0,1 1,1-1,-1 1,1 0,7-6,-12 11,1 0,-1 1,1-1,-1 0,1 1,0-1,-1 1,1-1,-1 1,1-1,0 1,0 0,-1 0,1 0,0 0,-1 0,1 1,2 0,0 0,-1 0,0 1,1-1,-1 1,0 0,0 0,-1 0,5 4,2 3,-1 0,0 1,-1 0,8 13,-11-16,-2-2,1 0,0 0,0 0,1-1,-1 0,5 4,-7-7,0 0,0-1,0 1,0 0,0-1,0 0,0 1,0-1,0 1,0-1,0 0,0 0,0 0,0 1,0-1,0 0,1 0,-1-1,0 1,0 0,0 0,0 0,0-1,0 1,0-1,0 1,0-1,0 1,0-1,0 1,0-1,-1 0,1 0,0 1,0-1,-1 0,2-1,6-7,-1-1,0 0,9-18,-11 18,1 1,0-1,0 1,1 1,12-13,-17 18,1 1,0 0,0 1,0-1,0 0,0 1,0-1,0 1,0 0,1 0,-1 1,0-1,1 1,-1-1,1 1,-1 0,0 0,1 0,-1 1,1-1,-1 1,5 2,2 0,0 1,0 0,-1 1,0 0,0 0,0 1,-1 0,0 1,15 14,-20-18,1 1,0-1,-1 0,2 0,-1 0,0 0,0-1,1 0,-1 0,10 3,-11-5,-1 1,1-1,0 0,0 0,0-1,-1 1,1 0,0-1,0 0,-1 0,1 0,0 0,-1 0,1 0,-1-1,0 1,1-1,-1 0,0 1,3-4,32-36,-31 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16:50:05.572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22T16:55:07.18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5 166,'-2'-39,"1"28,0 0,1 0,0-1,1 1,0 0,0 0,1 0,4-12,-5 22,-1 0,0 0,0 1,1-1,-1 0,0 1,1-1,-1 0,1 1,-1-1,0 0,1 1,0-1,-1 1,1-1,-1 1,1-1,0 1,-1-1,1 1,0 0,-1-1,1 1,0 0,0-1,0 2,0-1,0 0,0 1,-1-1,1 1,0-1,-1 1,1-1,0 1,-1-1,1 1,0-1,-1 1,1 0,-1-1,1 1,-1 0,1 1,3 7,0 0,5 18,-7-22,18 83,-1-2,-19-85,1 1,-1 0,1 0,-1-1,1 1,0-1,0 1,0 0,0-1,0 1,0-1,0 0,0 1,1-1,-1 0,0 0,1 0,-1 0,1 0,-1 0,1 0,0 0,-1-1,1 1,0-1,-1 1,4-1,-3 0,0 0,0 0,0-1,0 1,0-1,0 0,0 0,0 1,0-1,0-1,0 1,-1 0,1 0,0-1,-1 1,1 0,-1-1,1 0,-1 1,0-1,0 0,0 0,1-2,27-62,-24 52,0 0,2 0,-1 1,2 0,-1 0,2 0,17-19,11-4,-37 36,1-1,-1 1,1 0,-1 0,1 0,-1-1,1 1,-1 0,1 0,-1 0,1 0,-1 0,1 0,-1 0,1 0,0 0,-1 1,1-1,-1 0,1 0,-1 0,1 1,-1-1,1 0,-1 0,1 1,-1-1,0 0,1 1,-1-1,0 1,1-1,-1 1,0-1,1 0,-1 1,0-1,0 1,1-1,-1 1,0 0,0-1,0 1,0 0,9 28,-9-25,6 19,-1 0,-2 1,2 36,-5-57,0 1,1 0,-1-1,1 1,0 0,0-1,0 1,1-1,2 6,-4-8,1-1,-1 1,1 0,-1 0,1-1,-1 1,1 0,0-1,-1 1,1-1,0 1,0-1,-1 1,1-1,0 1,0-1,0 0,0 1,0-1,0 0,-1 0,1 0,0 0,0 0,0 0,0 0,0 0,0 0,0 0,0 0,0 0,-1-1,1 1,0 0,0-1,0 1,0-1,-1 1,1-1,0 1,-1-1,1 1,0-1,0-1,3-3,1 0,-2-1,1 1,-1-1,0 0,0 0,0 0,2-13,6-10,-7 20,1 0,-1 0,2 1,-1 0,1 0,0 0,1 1,-1-1,2 2,13-12,-21 18,1-1,0 1,-1 0,1-1,0 1,0 0,-1-1,1 1,0 0,0 0,0 0,-1 0,1 0,0 0,0 0,0 0,0 0,-1 0,1 0,0 0,0 0,-1 1,1-1,1 1,-1 0,1 0,-1 0,0 0,1 1,-1-1,0 0,0 1,0-1,0 1,0-1,0 3,3 5,-1 1,0 0,2 13,-3-14,6 38,-7-36,0-1,1 1,0 0,1-1,0 1,0-1,1 0,6 10,-9-18,1 0,-1 0,1 0,0 0,0 0,0 0,0-1,0 1,0-1,0 1,1-1,-1 0,1 0,-1 0,1 0,-1 0,1 0,-1-1,1 1,-1-1,1 0,0 0,-1 0,1 0,0 0,-1 0,1-1,0 1,-1-1,1 0,-1 0,1 0,-1 0,3-2,6-4,0 1,-1-1,0-1,0 0,15-16,-14 12,0 0,0 0,-1-1,-1-1,15-26,-19 28,-1 3,1 0,9-17,-13 25,0 0,0-1,0 1,0 0,0 0,0-1,0 1,0 0,0 0,1 0,-1 1,0-1,0 0,1 0,-1 1,1-1,-1 1,1-1,-1 1,1 0,-1-1,1 1,-1 0,1 0,-1 0,3 0,-3 1,1 0,0 0,0 0,0 0,-1 1,1-1,-1 0,1 1,-1-1,1 1,-1 0,0-1,0 1,0 0,0 0,0-1,0 1,1 4,11 40,-11-37,5 28,-6-27,1 1,0-1,6 17,-7-26,-1-1,0 1,1 0,-1 0,1-1,-1 1,0 0,1-1,-1 1,1-1,0 1,-1 0,1-1,0 1,-1-1,1 0,0 1,-1-1,1 0,0 1,0-1,-1 0,1 0,0 1,0-1,0 0,-1 0,1 0,0 0,0 0,0 0,-1 0,1-1,0 1,0 0,0 0,-1-1,1 1,0 0,-1-1,1 1,0-1,-1 1,1-1,0 1,-1-1,1 1,0-2,6-4,-1 0,0 0,8-11,-10 12,15-22,-17 23,1-1,-1 1,1 0,0 0,0 0,1 0,-1 1,1-1,0 1,0 0,0 0,0 1,6-4,30-9,54-28,-93 42,-1 1,1 0,-1-1,1 1,-1 0,1 0,-1 0,1 0,-1 0,1-1,-1 1,1 0,0 0,-1 0,1 1,-1-1,1 0,-1 0,1 0,0 0,-1 0,1 1,-1-1,1 0,-1 0,1 1,-1-1,0 0,1 1,-1-1,1 1,-1-1,0 0,1 1,-1-1,0 1,1-1,-1 1,0-1,0 1,1-1,-1 1,0-1,0 1,0 0,0-1,0 1,0-1,0 1,0 0,2 35,-2-31,-2 987,3-979,0 0,1-1,6 21,-3-14,-5-18,0 0,0-1,0 1,0 0,1 0,-1 0,0 0,0 0,1 0,-1-1,1 1,-1 0,1 0,-1 0,1-1,-1 1,1 0,0-1,-1 1,1-1,0 1,0-1,0 1,1 0,-1-1,0 0,0 0,0 0,0-1,-1 1,1 0,0-1,0 1,0-1,0 1,0 0,0-1,-1 0,1 1,0-1,0 0,-1 1,2-2,3-5,1 0,-1-1,7-13,3-14,-10 23,0 1,9-16,-14 26,1 1,-1-1,0 1,0-1,1 1,-1-1,1 1,-1-1,0 1,1 0,-1-1,1 1,-1 0,1-1,-1 1,0 0,1-1,0 1,-1 0,1 0,-1 0,1 0,-1 0,1-1,-1 1,1 0,1 0,-2 1,1-1,0 1,0-1,0 1,0 0,0-1,-1 1,1 0,0-1,-1 1,1 0,0 0,-1 0,1 1,17 40,-15-32,0-1,1-1,0 0,1 0,0 0,0 0,0-1,9 10,-12-16,-1 1,1-1,0 1,0-1,-1 1,1-1,0 0,0 0,0 0,1 0,-1 0,0-1,0 1,0-1,1 1,-1-1,0 0,0 0,1 0,-1 0,0 0,0 0,1-1,-1 1,0-1,0 0,0 1,0-1,1 0,-1 0,0 0,-1-1,1 1,2-2,1-1,-1 0,0 0,0-1,-1 1,1-1,-1 0,0 0,5-10,10-17,-17 30,0 1,-1 0,1 0,0-1,0 1,0 0,1 0,-1 0,0 0,0 0,0 0,1 1,-1-1,1 0,-1 1,0-1,1 1,-1-1,1 1,-1 0,1-1,-1 1,1 0,-1 0,1 0,-1 0,1 1,0-1,-1 0,0 0,1 1,-1-1,1 1,-1 0,1-1,-1 1,0 0,0 0,1 0,-1 0,0 0,0 0,0 0,1 1,6 7,0 0,0 0,-1 1,8 15,-13-21,5 8,-1-2,0 1,1-1,0 0,0-1,10 10,-15-18,-1 1,1-1,-1 0,1 0,-1 0,1 0,0 0,-1 0,1 0,0 0,0-1,0 1,0-1,0 1,-1-1,1 0,0 0,0 0,0 0,0 0,0 0,0 0,0-1,0 1,0-1,-1 1,1-1,0 0,0 0,-1 0,1 0,0 0,-1 0,1 0,-1 0,1-1,-1 1,0-1,2-1,4-6,0 0,-1-1,10-20,-12 23,-1-1,1 1,1 0,-1 0,1 1,1-1,-1 1,1 0,7-6,-12 11,1 0,-1 1,1-1,-1 0,1 1,0-1,-1 1,1-1,-1 1,1-1,0 1,0 0,-1 0,1 0,0 0,-1 0,1 1,2 0,0 0,-1 0,0 1,1-1,-1 1,0 0,0 0,-1 0,5 4,2 3,-1 0,0 1,-1 0,8 13,-11-16,-2-2,1 0,0 0,0 0,1-1,-1 0,5 4,-7-7,0 0,0-1,0 1,0 0,0-1,0 0,0 1,0-1,0 1,0-1,0 0,0 0,0 0,0 1,0-1,0 0,1 0,-1-1,0 1,0 0,0 0,0 0,0-1,0 1,0-1,0 1,0-1,0 1,0-1,0 1,0-1,-1 0,1 0,0 1,0-1,-1 0,2-1,6-7,-1-1,0 0,9-18,-11 18,1 1,0-1,0 1,1 1,12-13,-17 18,1 1,0 0,0 1,0-1,0 0,0 1,0-1,0 1,0 0,1 0,-1 1,0-1,1 1,-1-1,1 1,-1 0,0 0,1 0,-1 1,1-1,-1 1,5 2,2 0,0 1,0 0,-1 1,0 0,0 0,0 1,-1 0,0 1,15 14,-20-18,1 1,0-1,-1 0,2 0,-1 0,0 0,0-1,1 0,-1 0,10 3,-11-5,-1 1,1-1,0 0,0 0,0-1,-1 1,1 0,0-1,0 0,-1 0,1 0,0 0,-1 0,1 0,-1-1,0 1,1-1,-1 0,0 1,3-4,32-36,-31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3F01A-1309-4A36-A63C-40DDC4782AF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05692-32A1-4C06-9A66-9698284B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0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BE09F-839A-4E46-AA96-6B1F206C8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35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19758-6668-11E8-DE46-A3F2B26F7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C85671-05DE-3742-44D9-998B820EE4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6F99CE-B799-D0B5-8847-8EC6CC66D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37059-064F-0D99-310F-F3C441B673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BE09F-839A-4E46-AA96-6B1F206C8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102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2463C-5104-76B2-C008-230E1475F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AA334C-4DFC-429A-D0BB-EACF28DC1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7C9364-5E80-AA37-13E4-3AAB22FC0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2464F-33DF-823F-6070-64D87A40B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1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19BFA-52D1-9B47-991A-44323A077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EC4D1C-97E1-1C18-C606-E62586A8B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017C35-D782-55A0-6FCF-AD5A1B153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9CFDE-6836-642F-2380-693DB033F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15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6DBB0-304C-D53F-9B24-37E15DBD0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0BF46C-29B5-B2D6-76BE-0ED204187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7861B0-5333-2FE8-5E8E-DFBBC65FF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2F989-92CB-BD64-209D-23CF98076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62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50546-DBFA-0701-FAC2-0A59CDFB7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1F58DA-AC73-0A12-4AA1-4D6F83328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FEF7F4-21F6-9594-07CE-2E93825F0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1A813-D6C2-007D-560C-0A5EA4A35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58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9104F-4C26-39B8-BB17-94B12377E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16A4DD-D688-F6E9-E5FF-386643F1A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27FD12-29B8-8307-727F-16F598E63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95B69-85E1-803E-24E0-8D945FE7F3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42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25216-E399-8206-3258-E4E9D21FD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CE965F-1FCA-D4CB-3C26-64A839824F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43A66C-9F3B-108B-E3DD-046C3A810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64647-9671-F785-9327-B39FFED6CF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BE09F-839A-4E46-AA96-6B1F206C8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281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BA938-D320-B786-701E-F8ACCFE62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FBAF70-A605-C95D-A835-E676402C5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7B05C5-A638-CBE4-DFE2-D75A41426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061A0-1E73-3BA5-BAC8-24C31B3966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65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08925-9DC6-8BEF-9910-D5584243F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972F47-11E2-33B3-36DD-C7BFC6BAD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C6EC68-2642-571C-D207-A11BE7CE0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0EB40-FFBD-6574-490D-FA3415F88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34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789CA-5771-A85D-7AA9-7809C8E6D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F31109-743A-A4F1-76BE-8B7BB31387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6D36A2-A3B8-E528-DA05-4CDED3603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ACA11-3B96-C6AF-3317-3510782BF8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04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EE300-84A5-0998-E340-D1A029969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745E2A-24FE-6C5C-AC0B-C438C89C0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DA8933-3A93-B43D-B619-959500D20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EA6F8-1E5C-9F8E-C104-EDF90144D6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BE09F-839A-4E46-AA96-6B1F206C8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829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672DE-B340-320D-A93D-D7756D1E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A0D38-C25D-4365-F7CB-B27A117C76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D9B735-CAF8-CA4E-A0B6-C5D07AED4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9ED05-2E5A-B3B0-0C81-CF765CE777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22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A521E-47ED-ABE4-1A58-FDDE74131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4B76B2-4C30-CD97-7855-E365CFFCF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95C1DF-D7B9-E736-7544-8BC5ABC74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BE785-67A7-DD0F-6248-C1A7E36921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45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6487A-541F-2329-CCCE-47424359D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3D3370-A6FE-DFEE-64D9-C2217D27A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8B110F-31C1-ADB5-6BEB-3E248AF8A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6037D-36F5-CA7D-2E7E-AFB8922960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BE09F-839A-4E46-AA96-6B1F206C8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187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71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4E395-61CE-7D2E-D3C7-34DAB3A93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6C1C13-CC84-76FD-9484-16E38E4C4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76DE2C-D3FE-C2B4-2A83-E135E5B35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6CDB1-52E6-9128-A836-E487E0E5BA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724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D6956-5666-462F-A1B8-04E7F544F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F89BC-1734-EAD9-A773-0F48210A7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252EE2-3253-4BDB-5BB1-C3F09461B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20355-9ECC-D6D8-C4F9-594DA6147F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8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5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2DA49-BB9A-14B0-DE41-CF7852972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42ADEA-EAAE-7E4F-FA21-BA1C7289C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BD14D7-D960-48B9-8D98-FFDC21AF01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2A312-06A1-1ED0-C688-A4B012D176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BE09F-839A-4E46-AA96-6B1F206C8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775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3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01B7C-E774-2E1C-4248-3E4FD59F6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D8C445-32AC-2FEE-06F3-FD8863E593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142ADD-2676-2792-BE7F-A0E4B300B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41FE6-86CA-A8AD-C030-087AA6042C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90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97401-4E15-329D-ED81-E3DE8ECE8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F09FB1-7895-C481-883F-C35B53453A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217679-498A-BE15-8A62-1C98B86D1C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2D78D-7281-D3D7-9867-07D3EFAD43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BE09F-839A-4E46-AA96-6B1F206C8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527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460C2-329D-7B52-3141-7E63BAD41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AC86F6-04A9-CB87-BA7B-974274816B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A78A1-A432-6225-83BD-3FDE3D2D3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CC871-EC73-A692-BE90-A83AC814B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97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3ECC8-D9C6-DE68-4940-1F4A77574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AD13FA-0B0D-4724-23E3-E56EC1297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3A3927-0F02-1B29-20C2-6004F8E72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Adjusting the A phase by just 2 steps at Davidson, Pin Hook, and Wilson and 4 steps at Rutherford reduced voltage unbalance by 15% or greater at 107 delivery points around middle TN.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6BA40-83DD-A50F-3F07-C8631DA2DE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5BCE-8A1D-4942-ABE5-C5326066AE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50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3">
                <a:lumMod val="75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20000"/>
                <a:lumOff val="8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40000"/>
                <a:lumOff val="60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2596" y="4050833"/>
            <a:ext cx="8875033" cy="1096899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374C01-0C9C-44A2-84DC-CCB17F6529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19574" y="176525"/>
            <a:ext cx="1966407" cy="16462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BD8654-1F01-49C9-8D6B-467B3EF10E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9" y="274023"/>
            <a:ext cx="1475746" cy="14512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5E540B-F330-44F5-AEF1-CC60D203E8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91" y="5432206"/>
            <a:ext cx="1447258" cy="11378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7CEEE46-9DEE-4EFD-8DCE-A070D68992ED}"/>
              </a:ext>
            </a:extLst>
          </p:cNvPr>
          <p:cNvSpPr/>
          <p:nvPr userDrawn="1"/>
        </p:nvSpPr>
        <p:spPr>
          <a:xfrm>
            <a:off x="10038752" y="6040697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9EC2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Microsoft Tai Le" panose="020B0502040204020203" pitchFamily="34" charset="0"/>
                <a:cs typeface="Microsoft Tai Le" panose="020B0502040204020203" pitchFamily="34" charset="0"/>
              </a:rPr>
              <a:t>www.TRUC.org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F3DC5B-D057-4F17-88F6-DBECE5203D6C}"/>
              </a:ext>
            </a:extLst>
          </p:cNvPr>
          <p:cNvSpPr txBox="1"/>
          <p:nvPr userDrawn="1"/>
        </p:nvSpPr>
        <p:spPr>
          <a:xfrm>
            <a:off x="3178025" y="579913"/>
            <a:ext cx="4713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FDA Conference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May 5-6, 2025</a:t>
            </a:r>
          </a:p>
        </p:txBody>
      </p:sp>
    </p:spTree>
    <p:extLst>
      <p:ext uri="{BB962C8B-B14F-4D97-AF65-F5344CB8AC3E}">
        <p14:creationId xmlns:p14="http://schemas.microsoft.com/office/powerpoint/2010/main" val="423419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C40E-A560-1D92-1BBC-707904AE4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CFCF9D-5F6E-B327-EBAF-08D9FC6201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5A6ED-7870-1271-F776-5025F357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B708E-7FB7-BFAA-3FB8-6CA8FCB9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D7D5F-AA91-A274-FB2F-1CB973E4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0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EDF5B-E5F1-1EB0-68D9-A8CDA69AE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755EF-BBD2-9290-1918-407E930D0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C6B31-EA1F-2552-FE28-A0CEEE3B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C053B-345D-C639-2458-297A0B04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A430F-B9DC-81E8-272C-41094A19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94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67BF0-F532-ADEA-D74F-E20484956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97ECC-3772-B672-7433-655E29CFB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4464A-9ECA-C7ED-B312-608138B6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A1A83-9424-E83D-ECFA-C04A3C8B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A9656-5FB4-3095-66A3-A24047D2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31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709F5-6B77-1028-987B-A1CC7256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689CD-A09A-A416-A041-559B10F62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9B737-59FA-CB44-BA03-5C1F54101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A8585-6901-8533-9E0B-ED2521878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2F972-9B06-6A8E-4499-DDCFCDD8C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707D5-FFF6-3631-DB8F-F44D1585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8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0A856-69FB-C3C3-AEFB-91F055B3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5ADD-75A3-B4DD-7A08-E1B3F77BC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AE174-D4DA-6FA1-49CD-0E0019340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54529-4E02-7B33-33AE-CF9B40F7A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9D5CE-3FFC-4800-ACBE-460C0F94DD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ED178-8F7B-484A-1AFA-6E3C6C51A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D6EF3A-05DB-E00A-A029-A2E2B6B80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5C137-2277-E854-2BFA-4700B740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76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1CFA3-E606-8426-C146-CA50A1D1D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A4DE0-13B9-66D9-6571-E74A629DC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FBEAA-2736-C4FF-C504-5852B5F76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E29BF-DEB3-B202-919D-CACF91B9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53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AC61CB-3972-E7E5-1949-98053118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8E507E-2B24-398F-53C7-DF0AF218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FAAB8-9D61-A8CD-B871-7AC3AE97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00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6B76-0692-A302-8080-F14E30A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D4898-6FAD-630B-51C1-3CD9BC0B2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B7E00A-E8B6-AAC8-EAB7-D5A2234B2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A73311-8AE3-4EB9-AC64-1EF98C892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30CD1-46CE-0852-F154-6B2E06987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3DD02-39E8-C448-0238-110343D8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98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AE4A3-E3AF-B42A-62E4-74121BD4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51664B-CC74-CB52-9119-8397E81F57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598BE-5CDA-590A-D4AC-B7D4FD395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8D695-2E41-429B-1E7A-D75D268C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822CB-8A31-401C-09C5-3D538CEE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7698D-4DFD-2E7B-C2EB-84BED8DB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A7603-66CB-3D95-F59C-CBBC7BE5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2C6CE-0798-38CC-6632-DA5FCA94F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AD883-54AB-41BD-CB68-21BB3BE6A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20A6F-52E9-BF76-09D7-56EBA0EF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2B9EE-87AE-4B26-0F1F-CBA80ED0C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3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24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BCE932-9612-3524-DCE6-6F9AD9534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92EE5-2F04-2762-82A4-3557A122F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65BF2-92E9-574F-D44F-F5AA9CA7B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E7AE1-77D5-EAE8-4F0A-83FF533B3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222EC-EC9F-AD1E-6DE9-D863F965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558802" y="1331682"/>
            <a:ext cx="10889948" cy="1843319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l">
              <a:defRPr sz="7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Always In Title Case; </a:t>
            </a:r>
            <a:br>
              <a:rPr lang="en-US"/>
            </a:br>
            <a:r>
              <a:rPr lang="en-US"/>
              <a:t>2 Lines Preferred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558801" y="3864026"/>
            <a:ext cx="8608155" cy="480217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Insert Date Here</a:t>
            </a:r>
            <a:endParaRPr lang="lt-LT"/>
          </a:p>
        </p:txBody>
      </p:sp>
      <p:sp>
        <p:nvSpPr>
          <p:cNvPr id="10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558800" y="3180068"/>
            <a:ext cx="8607117" cy="626305"/>
          </a:xfrm>
        </p:spPr>
        <p:txBody>
          <a:bodyPr>
            <a:noAutofit/>
          </a:bodyPr>
          <a:lstStyle>
            <a:lvl1pPr marL="0" indent="0" algn="l" defTabSz="609570" rtl="0" eaLnBrk="1" latinLnBrk="0" hangingPunct="1">
              <a:lnSpc>
                <a:spcPts val="1920"/>
              </a:lnSpc>
              <a:spcBef>
                <a:spcPts val="1600"/>
              </a:spcBef>
              <a:spcAft>
                <a:spcPts val="267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None/>
              <a:defRPr lang="en-US" sz="1600" b="0" kern="1200" spc="3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1411D5-F492-4B53-B3FB-726D5650ECE4}"/>
              </a:ext>
            </a:extLst>
          </p:cNvPr>
          <p:cNvCxnSpPr>
            <a:cxnSpLocks/>
          </p:cNvCxnSpPr>
          <p:nvPr userDrawn="1"/>
        </p:nvCxnSpPr>
        <p:spPr>
          <a:xfrm>
            <a:off x="558801" y="1159356"/>
            <a:ext cx="5592233" cy="0"/>
          </a:xfrm>
          <a:prstGeom prst="line">
            <a:avLst/>
          </a:prstGeom>
          <a:ln w="793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8BF4AA-BDEE-438F-A9B0-0744EB663E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1760" y="6073224"/>
            <a:ext cx="1701075" cy="41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1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15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2 column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00" y="739977"/>
            <a:ext cx="11133645" cy="674039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3200" dirty="0"/>
            </a:lvl1pPr>
          </a:lstStyle>
          <a:p>
            <a:pPr lvl="0"/>
            <a:r>
              <a:rPr lang="en-US"/>
              <a:t>Title - Title Case, Arial 24 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B13-45D0-449E-90F9-E4461388E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4B917D-FE7D-46FB-9C5C-2813E30020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59" y="1601431"/>
            <a:ext cx="5154484" cy="4410452"/>
          </a:xfrm>
        </p:spPr>
        <p:txBody>
          <a:bodyPr/>
          <a:lstStyle>
            <a:lvl1pPr marL="311135" indent="-311135">
              <a:spcAft>
                <a:spcPts val="1600"/>
              </a:spcAft>
              <a:tabLst/>
              <a:defRPr sz="1867"/>
            </a:lvl1pPr>
            <a:lvl2pPr marL="753496" indent="-228589">
              <a:defRPr lang="en-US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3650" indent="-228589">
              <a:defRPr sz="1600"/>
            </a:lvl3pPr>
            <a:lvl4pPr>
              <a:defRPr sz="1600"/>
            </a:lvl4pPr>
            <a:lvl5pPr marL="1750396" indent="-220122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97AFDA8-8A83-44A0-962D-A4260FF649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1034" y="1601431"/>
            <a:ext cx="5385665" cy="4410452"/>
          </a:xfrm>
        </p:spPr>
        <p:txBody>
          <a:bodyPr/>
          <a:lstStyle>
            <a:lvl1pPr marL="311135" indent="-311135">
              <a:spcAft>
                <a:spcPts val="1600"/>
              </a:spcAft>
              <a:defRPr sz="1867"/>
            </a:lvl1pPr>
            <a:lvl2pPr marL="753496" indent="-228589">
              <a:defRPr lang="en-US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3650" indent="-228589">
              <a:defRPr sz="1600"/>
            </a:lvl3pPr>
            <a:lvl4pPr>
              <a:defRPr sz="1600"/>
            </a:lvl4pPr>
            <a:lvl5pPr marL="1750396" indent="-220122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4465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copy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00" y="739977"/>
            <a:ext cx="11133645" cy="674039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3200" dirty="0"/>
            </a:lvl1pPr>
          </a:lstStyle>
          <a:p>
            <a:pPr lvl="0"/>
            <a:r>
              <a:rPr lang="en-US"/>
              <a:t>Title - Title Case, Arial 24 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B13-45D0-449E-90F9-E4461388E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3134C1-21C4-4114-A820-5E4D46CAD6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8802" y="1544777"/>
            <a:ext cx="11104033" cy="4516967"/>
          </a:xfrm>
        </p:spPr>
        <p:txBody>
          <a:bodyPr/>
          <a:lstStyle>
            <a:lvl1pPr marL="0" indent="0" algn="l" defTabSz="60957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None/>
              <a:defRPr lang="en-US" sz="1867" b="0" kern="1200" spc="3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>
                <a:latin typeface="Arial" panose="020B0604020202020204" pitchFamily="34" charset="0"/>
              </a:defRPr>
            </a:lvl2pPr>
            <a:lvl5pPr marL="1680549" indent="-230706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4450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4821" y="736602"/>
            <a:ext cx="11023600" cy="430887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3200" dirty="0"/>
            </a:lvl1pPr>
          </a:lstStyle>
          <a:p>
            <a:pPr lvl="0"/>
            <a:r>
              <a:rPr lang="en-US"/>
              <a:t>Title - Title Case, Arial 24 Pt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66097" y="1602539"/>
            <a:ext cx="10966643" cy="4513783"/>
          </a:xfrm>
          <a:prstGeom prst="rect">
            <a:avLst/>
          </a:prstGeom>
        </p:spPr>
        <p:txBody>
          <a:bodyPr lIns="0"/>
          <a:lstStyle>
            <a:lvl1pPr marL="457178" indent="-457178">
              <a:lnSpc>
                <a:spcPts val="3840"/>
              </a:lnSpc>
              <a:defRPr lang="en-US" sz="1867" b="0" kern="1200" spc="3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3650" indent="-228589">
              <a:defRPr sz="1600" b="0">
                <a:solidFill>
                  <a:schemeClr val="tx1"/>
                </a:solidFill>
              </a:defRPr>
            </a:lvl2pPr>
            <a:lvl3pPr>
              <a:defRPr lang="en-US" sz="1333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defRPr sz="1333" b="0">
                <a:solidFill>
                  <a:schemeClr val="tx1"/>
                </a:solidFill>
              </a:defRPr>
            </a:lvl4pPr>
            <a:lvl5pPr>
              <a:defRPr sz="1333" b="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11135" lvl="0" indent="-311135" algn="l" defTabSz="609570" rtl="0" eaLnBrk="1" latinLnBrk="0" hangingPunct="1">
              <a:lnSpc>
                <a:spcPts val="192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  <a:tabLst/>
            </a:pPr>
            <a:r>
              <a:rPr lang="en-US"/>
              <a:t>Click to edit Master text styles</a:t>
            </a:r>
          </a:p>
          <a:p>
            <a:pPr marL="311135" lvl="1" indent="-311135" algn="l" defTabSz="609570" rtl="0" eaLnBrk="1" latinLnBrk="0" hangingPunct="1">
              <a:lnSpc>
                <a:spcPts val="192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  <a:tabLst/>
            </a:pPr>
            <a:r>
              <a:rPr lang="en-US"/>
              <a:t>Second level</a:t>
            </a:r>
          </a:p>
          <a:p>
            <a:pPr marL="311135" lvl="2" indent="-311135" algn="l" defTabSz="609570" rtl="0" eaLnBrk="1" latinLnBrk="0" hangingPunct="1">
              <a:lnSpc>
                <a:spcPts val="192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  <a:tabLst/>
            </a:pPr>
            <a:r>
              <a:rPr lang="en-US"/>
              <a:t>Third level</a:t>
            </a:r>
          </a:p>
          <a:p>
            <a:pPr marL="311135" lvl="3" indent="-311135" algn="l" defTabSz="609570" rtl="0" eaLnBrk="1" latinLnBrk="0" hangingPunct="1">
              <a:lnSpc>
                <a:spcPts val="192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  <a:tabLst/>
            </a:pPr>
            <a:r>
              <a:rPr lang="en-US"/>
              <a:t>Fourth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566099" y="1193802"/>
            <a:ext cx="10966028" cy="258532"/>
          </a:xfrm>
        </p:spPr>
        <p:txBody>
          <a:bodyPr vert="horz" lIns="0" tIns="0" rIns="91440" bIns="0" rtlCol="0" anchor="t">
            <a:spAutoFit/>
          </a:bodyPr>
          <a:lstStyle>
            <a:lvl1pPr marL="0" indent="0" algn="l" defTabSz="6095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67" b="0" kern="120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defTabSz="6095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733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algn="l" defTabSz="6095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733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algn="l" defTabSz="6095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733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algn="l" defTabSz="6095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733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Subtitle | 14 Pt | Max 2 Lines | Max Character: 100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13582" y="5930901"/>
            <a:ext cx="10964841" cy="27305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58676D"/>
                </a:solidFill>
              </a:defRPr>
            </a:lvl1pPr>
            <a:lvl2pPr marL="52490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99901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45619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828709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F7996-58DD-427A-A257-9EDFC1ECA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562" y="6355065"/>
            <a:ext cx="492719" cy="29912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0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allout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48" y="658368"/>
            <a:ext cx="11119104" cy="3840480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449" y="1845834"/>
            <a:ext cx="11119103" cy="4237975"/>
          </a:xfrm>
        </p:spPr>
        <p:txBody>
          <a:bodyPr t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43D812-D8BC-4ED7-AB88-FB46D57FB400}"/>
              </a:ext>
            </a:extLst>
          </p:cNvPr>
          <p:cNvCxnSpPr>
            <a:cxnSpLocks/>
          </p:cNvCxnSpPr>
          <p:nvPr/>
        </p:nvCxnSpPr>
        <p:spPr>
          <a:xfrm>
            <a:off x="536448" y="560832"/>
            <a:ext cx="11119104" cy="0"/>
          </a:xfrm>
          <a:prstGeom prst="line">
            <a:avLst/>
          </a:prstGeom>
          <a:ln w="793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BE6AA5-BB07-48D5-9FE6-6732A01FEF5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36450" y="1199102"/>
            <a:ext cx="11119103" cy="1920240"/>
          </a:xfrm>
        </p:spPr>
        <p:txBody>
          <a:bodyPr tIns="0"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callout box</a:t>
            </a:r>
          </a:p>
        </p:txBody>
      </p:sp>
    </p:spTree>
    <p:extLst>
      <p:ext uri="{BB962C8B-B14F-4D97-AF65-F5344CB8AC3E}">
        <p14:creationId xmlns:p14="http://schemas.microsoft.com/office/powerpoint/2010/main" val="118807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729353"/>
            <a:ext cx="10972800" cy="1166815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3200" dirty="0"/>
            </a:lvl1pPr>
          </a:lstStyle>
          <a:p>
            <a:pPr lvl="0"/>
            <a:r>
              <a:rPr lang="en-US"/>
              <a:t>Title - Title Case, Arial 24 Pt</a:t>
            </a:r>
            <a:br>
              <a:rPr lang="en-US"/>
            </a:br>
            <a:r>
              <a:rPr lang="en-US"/>
              <a:t>2 Line Max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13582" y="5930901"/>
            <a:ext cx="10964841" cy="27305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58676D"/>
                </a:solidFill>
              </a:defRPr>
            </a:lvl1pPr>
            <a:lvl2pPr marL="52490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99901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45619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828709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9D1090-145C-4A8B-821A-A2056D9D3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562" y="6355065"/>
            <a:ext cx="492719" cy="29912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losing">
    <p:bg>
      <p:bgPr>
        <a:solidFill>
          <a:srgbClr val="1C3D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201FDA-E2B7-AB41-88EF-B5912FDFE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821" y="2754424"/>
            <a:ext cx="4902363" cy="134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21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Manual Input 11"/>
          <p:cNvSpPr/>
          <p:nvPr userDrawn="1"/>
        </p:nvSpPr>
        <p:spPr>
          <a:xfrm rot="5400000" flipV="1">
            <a:off x="11342444" y="6008445"/>
            <a:ext cx="457197" cy="124191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67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67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673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67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59826"/>
            <a:ext cx="12192000" cy="29817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2025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Georgia Tech Fault &amp; Disturbance Analysis Conference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172701" y="6533636"/>
            <a:ext cx="2040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809EC2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36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D1451-8A4F-389D-D324-CADF8F39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415D3-682B-E785-6837-B776EBE2E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08659-BE34-2D03-6818-A312143078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EC6E8-DBDF-4962-9466-F90CCA745BBA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8A9C0-D1C5-0695-74F5-FE7E5B9E9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B592-3E10-15C1-F376-9746FA4A9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7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customXml" Target="../ink/ink3.xml"/><Relationship Id="rId10" Type="http://schemas.openxmlformats.org/officeDocument/2006/relationships/image" Target="../media/image32.jpeg"/><Relationship Id="rId4" Type="http://schemas.openxmlformats.org/officeDocument/2006/relationships/image" Target="../media/image30.png"/><Relationship Id="rId9" Type="http://schemas.openxmlformats.org/officeDocument/2006/relationships/image" Target="../media/image3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.xml"/><Relationship Id="rId11" Type="http://schemas.openxmlformats.org/officeDocument/2006/relationships/image" Target="../media/image37.jpeg"/><Relationship Id="rId5" Type="http://schemas.openxmlformats.org/officeDocument/2006/relationships/image" Target="../media/image290.png"/><Relationship Id="rId10" Type="http://schemas.openxmlformats.org/officeDocument/2006/relationships/image" Target="../media/image36.png"/><Relationship Id="rId4" Type="http://schemas.openxmlformats.org/officeDocument/2006/relationships/customXml" Target="../ink/ink6.xml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5" Type="http://schemas.openxmlformats.org/officeDocument/2006/relationships/image" Target="../media/image290.png"/><Relationship Id="rId4" Type="http://schemas.openxmlformats.org/officeDocument/2006/relationships/customXml" Target="../ink/ink8.xml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.xml"/><Relationship Id="rId11" Type="http://schemas.openxmlformats.org/officeDocument/2006/relationships/image" Target="../media/image38.png"/><Relationship Id="rId5" Type="http://schemas.openxmlformats.org/officeDocument/2006/relationships/image" Target="../media/image290.png"/><Relationship Id="rId10" Type="http://schemas.openxmlformats.org/officeDocument/2006/relationships/image" Target="../media/image37.jpeg"/><Relationship Id="rId4" Type="http://schemas.openxmlformats.org/officeDocument/2006/relationships/customXml" Target="../ink/ink10.xml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>
            <a:extLst>
              <a:ext uri="{FF2B5EF4-FFF2-40B4-BE49-F238E27FC236}">
                <a16:creationId xmlns:a16="http://schemas.microsoft.com/office/drawing/2014/main" id="{05506A7B-1F03-906C-255F-BF7428FF12E6}"/>
              </a:ext>
            </a:extLst>
          </p:cNvPr>
          <p:cNvSpPr txBox="1">
            <a:spLocks/>
          </p:cNvSpPr>
          <p:nvPr/>
        </p:nvSpPr>
        <p:spPr>
          <a:xfrm>
            <a:off x="724407" y="1799461"/>
            <a:ext cx="8875033" cy="1096899"/>
          </a:xfrm>
          <a:prstGeom prst="rect">
            <a:avLst/>
          </a:prstGeom>
        </p:spPr>
        <p:txBody>
          <a:bodyPr anchor="t"/>
          <a:lstStyle>
            <a:lvl1pPr marL="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EHV TRANSFORMER TAP ADJUSTMENT TO CORRECT WIDE AREA VOLTAGE UNBALANCE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2040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54809-C394-2F26-903F-D73B6B6D6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1289D-F21A-A344-8296-D23501F5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7" y="0"/>
            <a:ext cx="11119104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Voltage Unbalance Mitigation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64BA1-329C-7E37-9BF0-27DEA5AE4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373" y="763362"/>
            <a:ext cx="4065047" cy="4237975"/>
          </a:xfrm>
          <a:ln>
            <a:noFill/>
          </a:ln>
        </p:spPr>
        <p:txBody>
          <a:bodyPr/>
          <a:lstStyle/>
          <a:p>
            <a:r>
              <a:rPr lang="en-US" dirty="0"/>
              <a:t>STATCOM phase control</a:t>
            </a:r>
          </a:p>
          <a:p>
            <a:r>
              <a:rPr lang="en-US" dirty="0"/>
              <a:t>IBR phase control</a:t>
            </a:r>
          </a:p>
          <a:p>
            <a:r>
              <a:rPr lang="en-US" dirty="0"/>
              <a:t>500-kV line transpositions</a:t>
            </a:r>
          </a:p>
          <a:p>
            <a:r>
              <a:rPr lang="en-US" dirty="0"/>
              <a:t>Unbalanced Capacitor Banks</a:t>
            </a:r>
          </a:p>
          <a:p>
            <a:r>
              <a:rPr lang="en-US" dirty="0"/>
              <a:t>500/161-kV Intertie Bank LTC Adjustment Pilot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DFD3C-2DC7-5D7D-3152-5BC71A432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CAD426-25C0-57F2-1C9A-E7E6A6412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10" y="3163076"/>
            <a:ext cx="11173180" cy="3077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292164-B353-9CB8-2941-166B02DB4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572" y="636484"/>
            <a:ext cx="6999979" cy="25265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ABAB5D-5B90-399B-FD5E-1CB5ED9852AD}"/>
              </a:ext>
            </a:extLst>
          </p:cNvPr>
          <p:cNvSpPr/>
          <p:nvPr/>
        </p:nvSpPr>
        <p:spPr>
          <a:xfrm>
            <a:off x="482373" y="2333708"/>
            <a:ext cx="3767328" cy="61066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2783C-88A7-3BC3-D3E7-8A36ABA49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627" y="662644"/>
            <a:ext cx="828675" cy="100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B7225D-2714-B394-ED6C-CE84D1148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9991" y="662644"/>
            <a:ext cx="828675" cy="1000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4AE12C-7FFA-449A-B423-7F36C6853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898" y="3211609"/>
            <a:ext cx="828675" cy="100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C550E7-9C4A-E536-7AEF-0ADE16F07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186" y="3211609"/>
            <a:ext cx="828675" cy="10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5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DD6C7-3F3C-0BF9-9F71-EBE081DED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>
            <a:extLst>
              <a:ext uri="{FF2B5EF4-FFF2-40B4-BE49-F238E27FC236}">
                <a16:creationId xmlns:a16="http://schemas.microsoft.com/office/drawing/2014/main" id="{F84F88F7-40DA-D60D-178B-2D5999741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01" y="1331682"/>
            <a:ext cx="11527944" cy="1843319"/>
          </a:xfrm>
        </p:spPr>
        <p:txBody>
          <a:bodyPr/>
          <a:lstStyle/>
          <a:p>
            <a:pPr lvl="0"/>
            <a:r>
              <a:rPr lang="en-US" dirty="0"/>
              <a:t>Concerns with Approach</a:t>
            </a:r>
            <a:br>
              <a:rPr lang="en-US" dirty="0"/>
            </a:b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EB4E3F1-7451-40DD-AD72-86434ED26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8801" y="4676826"/>
            <a:ext cx="8608155" cy="480217"/>
          </a:xfrm>
        </p:spPr>
        <p:txBody>
          <a:bodyPr vert="horz" lIns="0" tIns="0" rIns="121920" bIns="60960" rtlCol="0" anchor="t">
            <a:noAutofit/>
          </a:bodyPr>
          <a:lstStyle/>
          <a:p>
            <a:pPr>
              <a:lnSpc>
                <a:spcPct val="69767"/>
              </a:lnSpc>
            </a:pPr>
            <a:r>
              <a:rPr lang="en-US" dirty="0"/>
              <a:t>5/6/2025</a:t>
            </a:r>
          </a:p>
        </p:txBody>
      </p:sp>
    </p:spTree>
    <p:extLst>
      <p:ext uri="{BB962C8B-B14F-4D97-AF65-F5344CB8AC3E}">
        <p14:creationId xmlns:p14="http://schemas.microsoft.com/office/powerpoint/2010/main" val="11750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9E5D3-3449-A745-F86A-DCD00B686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6ACC-F095-381C-F986-B0BF5D14F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7" y="0"/>
            <a:ext cx="11119104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Concerns With Operating Taps Out of Step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0A9B9-E822-D905-9E96-65C4CEF0B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601" y="687984"/>
            <a:ext cx="2874803" cy="4220356"/>
          </a:xfrm>
          <a:ln>
            <a:noFill/>
          </a:ln>
        </p:spPr>
        <p:txBody>
          <a:bodyPr/>
          <a:lstStyle/>
          <a:p>
            <a:r>
              <a:rPr lang="en-US" dirty="0"/>
              <a:t>Increased Neutral Current</a:t>
            </a:r>
          </a:p>
          <a:p>
            <a:r>
              <a:rPr lang="en-US" dirty="0"/>
              <a:t>Increased Circulating Current in Tertiary</a:t>
            </a:r>
          </a:p>
          <a:p>
            <a:r>
              <a:rPr lang="en-US" dirty="0"/>
              <a:t>Increase VUB on 500kV Network, What is too high?</a:t>
            </a:r>
          </a:p>
          <a:p>
            <a:r>
              <a:rPr lang="en-US" dirty="0"/>
              <a:t>Does the VUB shift somewhere else on the network?</a:t>
            </a:r>
          </a:p>
          <a:p>
            <a:r>
              <a:rPr lang="en-US" dirty="0"/>
              <a:t>Minimal evidence of other utilities operating their transformers like this full time.</a:t>
            </a:r>
          </a:p>
          <a:p>
            <a:r>
              <a:rPr lang="en-US" dirty="0"/>
              <a:t>Been tested before at TVA with negative results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BDF99-AAE8-AE50-2C4E-9B184E9B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12</a:t>
            </a:fld>
            <a:endParaRPr lang="en-US"/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F25F185F-6AD7-9009-F726-94DD38B20880}"/>
              </a:ext>
            </a:extLst>
          </p:cNvPr>
          <p:cNvCxnSpPr>
            <a:cxnSpLocks/>
          </p:cNvCxnSpPr>
          <p:nvPr/>
        </p:nvCxnSpPr>
        <p:spPr>
          <a:xfrm>
            <a:off x="9766270" y="1724368"/>
            <a:ext cx="0" cy="845210"/>
          </a:xfrm>
          <a:prstGeom prst="line">
            <a:avLst/>
          </a:prstGeom>
          <a:ln w="508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DC1E9117-D65F-4804-62AF-ACEB7728F151}"/>
              </a:ext>
            </a:extLst>
          </p:cNvPr>
          <p:cNvCxnSpPr>
            <a:cxnSpLocks/>
          </p:cNvCxnSpPr>
          <p:nvPr/>
        </p:nvCxnSpPr>
        <p:spPr>
          <a:xfrm flipH="1">
            <a:off x="9296430" y="2579501"/>
            <a:ext cx="472909" cy="21887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458A226C-EC26-5D6F-2202-8480442E4A95}"/>
              </a:ext>
            </a:extLst>
          </p:cNvPr>
          <p:cNvCxnSpPr>
            <a:cxnSpLocks/>
          </p:cNvCxnSpPr>
          <p:nvPr/>
        </p:nvCxnSpPr>
        <p:spPr>
          <a:xfrm>
            <a:off x="9769339" y="2573851"/>
            <a:ext cx="472909" cy="21887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33C67B67-5B20-8345-8B63-262615A36363}"/>
              </a:ext>
            </a:extLst>
          </p:cNvPr>
          <p:cNvCxnSpPr>
            <a:cxnSpLocks/>
          </p:cNvCxnSpPr>
          <p:nvPr/>
        </p:nvCxnSpPr>
        <p:spPr>
          <a:xfrm flipH="1" flipV="1">
            <a:off x="8343321" y="2534822"/>
            <a:ext cx="1422949" cy="1556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2E77621-924F-6803-59BB-AE46BEBA6630}"/>
              </a:ext>
            </a:extLst>
          </p:cNvPr>
          <p:cNvCxnSpPr>
            <a:cxnSpLocks/>
          </p:cNvCxnSpPr>
          <p:nvPr/>
        </p:nvCxnSpPr>
        <p:spPr>
          <a:xfrm>
            <a:off x="8343321" y="2394269"/>
            <a:ext cx="0" cy="2710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72F3938B-46FB-6E9E-9444-BE851B98096E}"/>
              </a:ext>
            </a:extLst>
          </p:cNvPr>
          <p:cNvCxnSpPr>
            <a:cxnSpLocks/>
          </p:cNvCxnSpPr>
          <p:nvPr/>
        </p:nvCxnSpPr>
        <p:spPr>
          <a:xfrm>
            <a:off x="8264740" y="2433354"/>
            <a:ext cx="0" cy="17670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D9BEB249-C40C-80B6-653C-0549567E23DE}"/>
              </a:ext>
            </a:extLst>
          </p:cNvPr>
          <p:cNvCxnSpPr>
            <a:cxnSpLocks/>
          </p:cNvCxnSpPr>
          <p:nvPr/>
        </p:nvCxnSpPr>
        <p:spPr>
          <a:xfrm>
            <a:off x="8193016" y="2467184"/>
            <a:ext cx="0" cy="10239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763CDC30-3E9F-96CE-A3D0-F493DEEB15CD}"/>
              </a:ext>
            </a:extLst>
          </p:cNvPr>
          <p:cNvGrpSpPr/>
          <p:nvPr/>
        </p:nvGrpSpPr>
        <p:grpSpPr>
          <a:xfrm flipV="1">
            <a:off x="8193016" y="2914867"/>
            <a:ext cx="2036981" cy="355024"/>
            <a:chOff x="3184442" y="4719978"/>
            <a:chExt cx="2036981" cy="355024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C9512C7B-D55A-6132-55E4-73F11184E3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5605" y="4856129"/>
              <a:ext cx="472909" cy="218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49396615-7379-7B6F-52D4-6B445CBC885A}"/>
                </a:ext>
              </a:extLst>
            </p:cNvPr>
            <p:cNvCxnSpPr>
              <a:cxnSpLocks/>
            </p:cNvCxnSpPr>
            <p:nvPr/>
          </p:nvCxnSpPr>
          <p:spPr>
            <a:xfrm>
              <a:off x="4748514" y="4850479"/>
              <a:ext cx="472909" cy="218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6A18AA02-480D-6D30-DF1B-C6BAA94E68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4747" y="4846151"/>
              <a:ext cx="1413504" cy="1438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3FFF8DF4-478B-C775-3ACE-7B177ECBE905}"/>
                </a:ext>
              </a:extLst>
            </p:cNvPr>
            <p:cNvCxnSpPr/>
            <p:nvPr/>
          </p:nvCxnSpPr>
          <p:spPr>
            <a:xfrm>
              <a:off x="3334747" y="4719978"/>
              <a:ext cx="0" cy="2710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6F449BBA-46D8-6FE2-321A-ECEA500159B1}"/>
                </a:ext>
              </a:extLst>
            </p:cNvPr>
            <p:cNvCxnSpPr>
              <a:cxnSpLocks/>
            </p:cNvCxnSpPr>
            <p:nvPr/>
          </p:nvCxnSpPr>
          <p:spPr>
            <a:xfrm>
              <a:off x="3256166" y="4759063"/>
              <a:ext cx="0" cy="17670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61D54F8E-879F-0AE2-026A-601AB53F97AE}"/>
                </a:ext>
              </a:extLst>
            </p:cNvPr>
            <p:cNvCxnSpPr>
              <a:cxnSpLocks/>
            </p:cNvCxnSpPr>
            <p:nvPr/>
          </p:nvCxnSpPr>
          <p:spPr>
            <a:xfrm>
              <a:off x="3184442" y="4792893"/>
              <a:ext cx="0" cy="1023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1" name="Isosceles Triangle 250">
            <a:extLst>
              <a:ext uri="{FF2B5EF4-FFF2-40B4-BE49-F238E27FC236}">
                <a16:creationId xmlns:a16="http://schemas.microsoft.com/office/drawing/2014/main" id="{13550359-85D5-70C7-DED6-DA5FB5653332}"/>
              </a:ext>
            </a:extLst>
          </p:cNvPr>
          <p:cNvSpPr/>
          <p:nvPr/>
        </p:nvSpPr>
        <p:spPr>
          <a:xfrm flipV="1">
            <a:off x="10407904" y="2730497"/>
            <a:ext cx="1161180" cy="62218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04E0D0B9-10D6-B2C7-1FB1-AC5043D6461E}"/>
              </a:ext>
            </a:extLst>
          </p:cNvPr>
          <p:cNvCxnSpPr>
            <a:cxnSpLocks/>
          </p:cNvCxnSpPr>
          <p:nvPr/>
        </p:nvCxnSpPr>
        <p:spPr>
          <a:xfrm flipH="1">
            <a:off x="9749237" y="3143718"/>
            <a:ext cx="7588" cy="609913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TextBox 352">
            <a:extLst>
              <a:ext uri="{FF2B5EF4-FFF2-40B4-BE49-F238E27FC236}">
                <a16:creationId xmlns:a16="http://schemas.microsoft.com/office/drawing/2014/main" id="{48E5DB51-3D63-C1E0-8EE8-9D3CDACB2660}"/>
              </a:ext>
            </a:extLst>
          </p:cNvPr>
          <p:cNvSpPr txBox="1"/>
          <p:nvPr/>
        </p:nvSpPr>
        <p:spPr>
          <a:xfrm>
            <a:off x="9520634" y="2683813"/>
            <a:ext cx="59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Bk1</a:t>
            </a:r>
          </a:p>
        </p:txBody>
      </p: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B7F076FE-E92C-EC3B-3F97-DCE1BFB38644}"/>
              </a:ext>
            </a:extLst>
          </p:cNvPr>
          <p:cNvCxnSpPr>
            <a:cxnSpLocks/>
          </p:cNvCxnSpPr>
          <p:nvPr/>
        </p:nvCxnSpPr>
        <p:spPr>
          <a:xfrm>
            <a:off x="8345416" y="2619584"/>
            <a:ext cx="0" cy="10239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6" name="Arrow: Right 465">
            <a:extLst>
              <a:ext uri="{FF2B5EF4-FFF2-40B4-BE49-F238E27FC236}">
                <a16:creationId xmlns:a16="http://schemas.microsoft.com/office/drawing/2014/main" id="{6E704E86-CAAB-B86D-6B55-99496EA92C05}"/>
              </a:ext>
            </a:extLst>
          </p:cNvPr>
          <p:cNvSpPr/>
          <p:nvPr/>
        </p:nvSpPr>
        <p:spPr>
          <a:xfrm>
            <a:off x="8511283" y="2232999"/>
            <a:ext cx="731502" cy="2434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468" name="Arrow: Right 467">
            <a:extLst>
              <a:ext uri="{FF2B5EF4-FFF2-40B4-BE49-F238E27FC236}">
                <a16:creationId xmlns:a16="http://schemas.microsoft.com/office/drawing/2014/main" id="{712DC86A-008D-88EB-1FF5-2183E3F8269D}"/>
              </a:ext>
            </a:extLst>
          </p:cNvPr>
          <p:cNvSpPr/>
          <p:nvPr/>
        </p:nvSpPr>
        <p:spPr>
          <a:xfrm>
            <a:off x="8448108" y="3173247"/>
            <a:ext cx="844990" cy="2423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469" name="Arrow: Right 468">
            <a:extLst>
              <a:ext uri="{FF2B5EF4-FFF2-40B4-BE49-F238E27FC236}">
                <a16:creationId xmlns:a16="http://schemas.microsoft.com/office/drawing/2014/main" id="{03182408-E90F-3EEF-FF9C-6F0888239484}"/>
              </a:ext>
            </a:extLst>
          </p:cNvPr>
          <p:cNvSpPr/>
          <p:nvPr/>
        </p:nvSpPr>
        <p:spPr>
          <a:xfrm rot="18765620">
            <a:off x="11179455" y="3032958"/>
            <a:ext cx="475654" cy="2071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470" name="Arrow: Right 469">
            <a:extLst>
              <a:ext uri="{FF2B5EF4-FFF2-40B4-BE49-F238E27FC236}">
                <a16:creationId xmlns:a16="http://schemas.microsoft.com/office/drawing/2014/main" id="{31351E49-B3C6-A81F-38A1-CFCC7C92629A}"/>
              </a:ext>
            </a:extLst>
          </p:cNvPr>
          <p:cNvSpPr/>
          <p:nvPr/>
        </p:nvSpPr>
        <p:spPr>
          <a:xfrm rot="10800000">
            <a:off x="10777010" y="2470887"/>
            <a:ext cx="475654" cy="2071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471" name="Arrow: Right 470">
            <a:extLst>
              <a:ext uri="{FF2B5EF4-FFF2-40B4-BE49-F238E27FC236}">
                <a16:creationId xmlns:a16="http://schemas.microsoft.com/office/drawing/2014/main" id="{BDFA2CD6-C3B5-3A00-C021-518D9A778FAA}"/>
              </a:ext>
            </a:extLst>
          </p:cNvPr>
          <p:cNvSpPr/>
          <p:nvPr/>
        </p:nvSpPr>
        <p:spPr>
          <a:xfrm rot="2732967">
            <a:off x="10347761" y="3053105"/>
            <a:ext cx="475654" cy="2071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id="{0CE612B6-52FC-5E7A-3D43-0B4A8E0FBF68}"/>
              </a:ext>
            </a:extLst>
          </p:cNvPr>
          <p:cNvSpPr txBox="1"/>
          <p:nvPr/>
        </p:nvSpPr>
        <p:spPr>
          <a:xfrm>
            <a:off x="8582687" y="1444020"/>
            <a:ext cx="552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?</a:t>
            </a:r>
          </a:p>
        </p:txBody>
      </p:sp>
      <p:sp>
        <p:nvSpPr>
          <p:cNvPr id="474" name="TextBox 473">
            <a:extLst>
              <a:ext uri="{FF2B5EF4-FFF2-40B4-BE49-F238E27FC236}">
                <a16:creationId xmlns:a16="http://schemas.microsoft.com/office/drawing/2014/main" id="{895F9593-7789-2539-891B-A878356A6992}"/>
              </a:ext>
            </a:extLst>
          </p:cNvPr>
          <p:cNvSpPr txBox="1"/>
          <p:nvPr/>
        </p:nvSpPr>
        <p:spPr>
          <a:xfrm>
            <a:off x="8576601" y="3232284"/>
            <a:ext cx="552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?</a:t>
            </a:r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AF03DE95-0DEC-6EC8-13C3-C69AB6B4FCCC}"/>
              </a:ext>
            </a:extLst>
          </p:cNvPr>
          <p:cNvSpPr txBox="1"/>
          <p:nvPr/>
        </p:nvSpPr>
        <p:spPr>
          <a:xfrm>
            <a:off x="7964379" y="3796660"/>
            <a:ext cx="4273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161kV VUB?</a:t>
            </a:r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613FEF7B-0474-FCD0-5FF8-726B9F90F062}"/>
              </a:ext>
            </a:extLst>
          </p:cNvPr>
          <p:cNvSpPr txBox="1"/>
          <p:nvPr/>
        </p:nvSpPr>
        <p:spPr>
          <a:xfrm>
            <a:off x="7845451" y="763362"/>
            <a:ext cx="432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500kV VUB?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186609F0-5A9F-8F70-2741-16501C6FEA3D}"/>
              </a:ext>
            </a:extLst>
          </p:cNvPr>
          <p:cNvSpPr txBox="1"/>
          <p:nvPr/>
        </p:nvSpPr>
        <p:spPr>
          <a:xfrm>
            <a:off x="11404906" y="2998812"/>
            <a:ext cx="552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?</a:t>
            </a: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B2C98076-D62D-F5C4-191F-14C4C5557947}"/>
              </a:ext>
            </a:extLst>
          </p:cNvPr>
          <p:cNvSpPr txBox="1"/>
          <p:nvPr/>
        </p:nvSpPr>
        <p:spPr>
          <a:xfrm>
            <a:off x="10835545" y="1724368"/>
            <a:ext cx="552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?</a:t>
            </a: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id="{A6B90D07-A24B-7E77-6300-7AC1190A7B03}"/>
              </a:ext>
            </a:extLst>
          </p:cNvPr>
          <p:cNvSpPr txBox="1"/>
          <p:nvPr/>
        </p:nvSpPr>
        <p:spPr>
          <a:xfrm>
            <a:off x="10119416" y="3063501"/>
            <a:ext cx="552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?</a:t>
            </a:r>
          </a:p>
        </p:txBody>
      </p:sp>
      <p:cxnSp>
        <p:nvCxnSpPr>
          <p:cNvPr id="491" name="Straight Connector 490">
            <a:extLst>
              <a:ext uri="{FF2B5EF4-FFF2-40B4-BE49-F238E27FC236}">
                <a16:creationId xmlns:a16="http://schemas.microsoft.com/office/drawing/2014/main" id="{C4120257-E54F-3A82-BE03-D3689E4FCEE7}"/>
              </a:ext>
            </a:extLst>
          </p:cNvPr>
          <p:cNvCxnSpPr>
            <a:cxnSpLocks/>
          </p:cNvCxnSpPr>
          <p:nvPr/>
        </p:nvCxnSpPr>
        <p:spPr>
          <a:xfrm>
            <a:off x="9731513" y="4498648"/>
            <a:ext cx="0" cy="485070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2" name="Group 491">
            <a:extLst>
              <a:ext uri="{FF2B5EF4-FFF2-40B4-BE49-F238E27FC236}">
                <a16:creationId xmlns:a16="http://schemas.microsoft.com/office/drawing/2014/main" id="{B8BA9AEC-B23C-D85C-CF36-633AD7988938}"/>
              </a:ext>
            </a:extLst>
          </p:cNvPr>
          <p:cNvGrpSpPr/>
          <p:nvPr/>
        </p:nvGrpSpPr>
        <p:grpSpPr>
          <a:xfrm rot="10800000" flipV="1">
            <a:off x="9263020" y="4869255"/>
            <a:ext cx="2036981" cy="355024"/>
            <a:chOff x="3184442" y="4719978"/>
            <a:chExt cx="2036981" cy="355024"/>
          </a:xfrm>
        </p:grpSpPr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D331ACC7-F2DF-19D2-4A68-07137E187B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5605" y="4856129"/>
              <a:ext cx="472909" cy="218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FD10D495-773B-2EE3-B219-4F2E949D0BB4}"/>
                </a:ext>
              </a:extLst>
            </p:cNvPr>
            <p:cNvCxnSpPr>
              <a:cxnSpLocks/>
            </p:cNvCxnSpPr>
            <p:nvPr/>
          </p:nvCxnSpPr>
          <p:spPr>
            <a:xfrm>
              <a:off x="4748514" y="4850479"/>
              <a:ext cx="472909" cy="218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A3C16669-5D34-014D-055C-06513C5A2D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4747" y="4846151"/>
              <a:ext cx="1413504" cy="1438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B7174547-2802-03ED-B1BA-0B816EC041C3}"/>
                </a:ext>
              </a:extLst>
            </p:cNvPr>
            <p:cNvCxnSpPr/>
            <p:nvPr/>
          </p:nvCxnSpPr>
          <p:spPr>
            <a:xfrm>
              <a:off x="3334747" y="4719978"/>
              <a:ext cx="0" cy="2710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id="{55518326-FFE8-0AC9-EAD9-BB4720830A7F}"/>
                </a:ext>
              </a:extLst>
            </p:cNvPr>
            <p:cNvCxnSpPr>
              <a:cxnSpLocks/>
            </p:cNvCxnSpPr>
            <p:nvPr/>
          </p:nvCxnSpPr>
          <p:spPr>
            <a:xfrm>
              <a:off x="3256166" y="4759063"/>
              <a:ext cx="0" cy="17670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35404B25-A575-A3D6-2C25-47CC87155DD8}"/>
                </a:ext>
              </a:extLst>
            </p:cNvPr>
            <p:cNvCxnSpPr>
              <a:cxnSpLocks/>
            </p:cNvCxnSpPr>
            <p:nvPr/>
          </p:nvCxnSpPr>
          <p:spPr>
            <a:xfrm>
              <a:off x="3184442" y="4792893"/>
              <a:ext cx="0" cy="1023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9" name="TextBox 498">
            <a:extLst>
              <a:ext uri="{FF2B5EF4-FFF2-40B4-BE49-F238E27FC236}">
                <a16:creationId xmlns:a16="http://schemas.microsoft.com/office/drawing/2014/main" id="{4EA4DC2B-8F7B-B718-BC7C-291AB78B4C0E}"/>
              </a:ext>
            </a:extLst>
          </p:cNvPr>
          <p:cNvSpPr txBox="1"/>
          <p:nvPr/>
        </p:nvSpPr>
        <p:spPr>
          <a:xfrm>
            <a:off x="8085097" y="5775624"/>
            <a:ext cx="4068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LPC VUB?</a:t>
            </a:r>
          </a:p>
        </p:txBody>
      </p:sp>
      <p:sp>
        <p:nvSpPr>
          <p:cNvPr id="501" name="Isosceles Triangle 500">
            <a:extLst>
              <a:ext uri="{FF2B5EF4-FFF2-40B4-BE49-F238E27FC236}">
                <a16:creationId xmlns:a16="http://schemas.microsoft.com/office/drawing/2014/main" id="{6A45C3AB-BBD4-D10D-A60E-1EE5C56CD6F5}"/>
              </a:ext>
            </a:extLst>
          </p:cNvPr>
          <p:cNvSpPr/>
          <p:nvPr/>
        </p:nvSpPr>
        <p:spPr>
          <a:xfrm flipV="1">
            <a:off x="9361664" y="5264026"/>
            <a:ext cx="739697" cy="41049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AFFE1771-BDA0-7C42-A22F-C5532B2FE015}"/>
              </a:ext>
            </a:extLst>
          </p:cNvPr>
          <p:cNvCxnSpPr>
            <a:cxnSpLocks/>
          </p:cNvCxnSpPr>
          <p:nvPr/>
        </p:nvCxnSpPr>
        <p:spPr>
          <a:xfrm>
            <a:off x="9731512" y="5635230"/>
            <a:ext cx="0" cy="331824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>
            <a:extLst>
              <a:ext uri="{FF2B5EF4-FFF2-40B4-BE49-F238E27FC236}">
                <a16:creationId xmlns:a16="http://schemas.microsoft.com/office/drawing/2014/main" id="{C914DE16-E7F0-BF3E-D8D0-9E32455D1362}"/>
              </a:ext>
            </a:extLst>
          </p:cNvPr>
          <p:cNvCxnSpPr>
            <a:cxnSpLocks/>
          </p:cNvCxnSpPr>
          <p:nvPr/>
        </p:nvCxnSpPr>
        <p:spPr>
          <a:xfrm flipV="1">
            <a:off x="9724896" y="4489155"/>
            <a:ext cx="854" cy="532028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C511E0F-D0DD-D190-5C0C-AB4E3A68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677" y="1798473"/>
            <a:ext cx="117690" cy="117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F12113-3400-CD5D-C18F-1E03DD1A2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993" y="1920240"/>
            <a:ext cx="723276" cy="159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D0357-F850-062A-C155-F794FF152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353" y="763361"/>
            <a:ext cx="4569081" cy="5766945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2AEDED2A-BE6E-8FDF-0583-693682FB8976}"/>
              </a:ext>
            </a:extLst>
          </p:cNvPr>
          <p:cNvSpPr/>
          <p:nvPr/>
        </p:nvSpPr>
        <p:spPr>
          <a:xfrm rot="16494182">
            <a:off x="3789722" y="638454"/>
            <a:ext cx="1392541" cy="2215900"/>
          </a:xfrm>
          <a:prstGeom prst="cloudCallout">
            <a:avLst>
              <a:gd name="adj1" fmla="val -79768"/>
              <a:gd name="adj2" fmla="val -255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948A12-F85C-5240-8441-6317DDC376C4}"/>
              </a:ext>
            </a:extLst>
          </p:cNvPr>
          <p:cNvSpPr txBox="1"/>
          <p:nvPr/>
        </p:nvSpPr>
        <p:spPr>
          <a:xfrm>
            <a:off x="3610456" y="1277507"/>
            <a:ext cx="1727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 have a lot of concerns with this! Just look at all of them behind me!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1F1B05DA-A2DD-4022-A481-20B8927DB4F6}"/>
              </a:ext>
            </a:extLst>
          </p:cNvPr>
          <p:cNvSpPr/>
          <p:nvPr/>
        </p:nvSpPr>
        <p:spPr>
          <a:xfrm rot="16494182">
            <a:off x="5868657" y="289120"/>
            <a:ext cx="1766436" cy="2391736"/>
          </a:xfrm>
          <a:prstGeom prst="cloudCallout">
            <a:avLst>
              <a:gd name="adj1" fmla="val -102614"/>
              <a:gd name="adj2" fmla="val -4296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531572-8DF0-5D84-02B4-17530690666A}"/>
              </a:ext>
            </a:extLst>
          </p:cNvPr>
          <p:cNvSpPr txBox="1"/>
          <p:nvPr/>
        </p:nvSpPr>
        <p:spPr>
          <a:xfrm>
            <a:off x="5792812" y="951274"/>
            <a:ext cx="1907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just transferred from Environmental,  how will this change impact the Salmon?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FF9E90-C028-F56C-128F-01D5EE624FAB}"/>
              </a:ext>
            </a:extLst>
          </p:cNvPr>
          <p:cNvSpPr txBox="1"/>
          <p:nvPr/>
        </p:nvSpPr>
        <p:spPr>
          <a:xfrm>
            <a:off x="6857463" y="4404017"/>
            <a:ext cx="429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</a:rPr>
              <a:t>TVA</a:t>
            </a:r>
          </a:p>
        </p:txBody>
      </p:sp>
    </p:spTree>
    <p:extLst>
      <p:ext uri="{BB962C8B-B14F-4D97-AF65-F5344CB8AC3E}">
        <p14:creationId xmlns:p14="http://schemas.microsoft.com/office/powerpoint/2010/main" val="228475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E8714-9748-1C1C-856C-786E5B18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754A5-949D-29F4-F798-30090C20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7" y="0"/>
            <a:ext cx="11119104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Addressing Initial Concerns with Historic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B7997-C4D5-5AEC-5DD5-DC2ACA20E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79DAFEFC-87F1-1A84-96AB-35C3B194C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90" y="630381"/>
            <a:ext cx="7536873" cy="593667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614EAE8-F061-F88B-3C58-ACA291C43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601" y="687984"/>
            <a:ext cx="3614030" cy="4220356"/>
          </a:xfrm>
          <a:ln>
            <a:noFill/>
          </a:ln>
        </p:spPr>
        <p:txBody>
          <a:bodyPr/>
          <a:lstStyle/>
          <a:p>
            <a:r>
              <a:rPr lang="en-US" dirty="0"/>
              <a:t>Neutral current does increase, but not close to what the models show</a:t>
            </a:r>
          </a:p>
          <a:p>
            <a:r>
              <a:rPr lang="en-US" dirty="0"/>
              <a:t>No clue on the increase in circulating current in tertiary</a:t>
            </a:r>
          </a:p>
          <a:p>
            <a:r>
              <a:rPr lang="en-US" dirty="0"/>
              <a:t>Figured VUB on 500kV isn’t a concern for us since no load is connected at 500kV.</a:t>
            </a:r>
          </a:p>
          <a:p>
            <a:r>
              <a:rPr lang="en-US" dirty="0"/>
              <a:t>No clue if VUB gets shifted elsewhere</a:t>
            </a:r>
          </a:p>
          <a:p>
            <a:r>
              <a:rPr lang="en-US" dirty="0"/>
              <a:t>Found an IEEE paper from AEP where they operated a EHV transformer out of step to correct unbalance at the transformer.</a:t>
            </a:r>
          </a:p>
          <a:p>
            <a:r>
              <a:rPr lang="en-US" dirty="0"/>
              <a:t>Can’t explain the initial test results. No data or witnesses from the test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1D6A7D-F3DC-F69C-A0CD-07D75B960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264" y="2185147"/>
            <a:ext cx="1524270" cy="1099952"/>
          </a:xfrm>
          <a:prstGeom prst="rect">
            <a:avLst/>
          </a:prstGeom>
          <a:noFill/>
          <a:ln>
            <a:noFill/>
          </a:ln>
          <a:effectLst>
            <a:outerShdw blurRad="292100" dist="152400" dir="8460000" sx="104000" sy="104000" algn="ctr" rotWithShape="0">
              <a:srgbClr val="000000">
                <a:alpha val="54000"/>
              </a:srgbClr>
            </a:outerShdw>
            <a:reflection blurRad="1270000" stA="45000" endPos="65000" dist="50800" dir="5400000" sy="-100000" algn="bl" rotWithShape="0"/>
          </a:effectLst>
          <a:scene3d>
            <a:camera prst="perspectiveBelow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464DD9F-591C-03AF-F281-2EA7E53A66F2}"/>
              </a:ext>
            </a:extLst>
          </p:cNvPr>
          <p:cNvSpPr/>
          <p:nvPr/>
        </p:nvSpPr>
        <p:spPr>
          <a:xfrm>
            <a:off x="9581029" y="5136776"/>
            <a:ext cx="67236" cy="60512"/>
          </a:xfrm>
          <a:prstGeom prst="ellipse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5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15FC4-9C88-8EA3-2C02-B1BE84B8E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>
            <a:extLst>
              <a:ext uri="{FF2B5EF4-FFF2-40B4-BE49-F238E27FC236}">
                <a16:creationId xmlns:a16="http://schemas.microsoft.com/office/drawing/2014/main" id="{46ADCCFE-AB6F-F035-B939-E4991C1128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01" y="1331682"/>
            <a:ext cx="11527944" cy="1843319"/>
          </a:xfrm>
        </p:spPr>
        <p:txBody>
          <a:bodyPr/>
          <a:lstStyle/>
          <a:p>
            <a:pPr lvl="0"/>
            <a:r>
              <a:rPr lang="en-US" dirty="0"/>
              <a:t>The Actual Test</a:t>
            </a:r>
            <a:br>
              <a:rPr lang="en-US" dirty="0"/>
            </a:b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2F66F7E8-EA90-16EF-15FA-B03FCDFD01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8801" y="4676826"/>
            <a:ext cx="8608155" cy="480217"/>
          </a:xfrm>
        </p:spPr>
        <p:txBody>
          <a:bodyPr vert="horz" lIns="0" tIns="0" rIns="121920" bIns="60960" rtlCol="0" anchor="t">
            <a:noAutofit/>
          </a:bodyPr>
          <a:lstStyle/>
          <a:p>
            <a:pPr>
              <a:lnSpc>
                <a:spcPct val="69767"/>
              </a:lnSpc>
            </a:pPr>
            <a:r>
              <a:rPr lang="en-US" dirty="0"/>
              <a:t>5/6/2025</a:t>
            </a:r>
          </a:p>
        </p:txBody>
      </p:sp>
    </p:spTree>
    <p:extLst>
      <p:ext uri="{BB962C8B-B14F-4D97-AF65-F5344CB8AC3E}">
        <p14:creationId xmlns:p14="http://schemas.microsoft.com/office/powerpoint/2010/main" val="270780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9D4AE-790D-EF89-5483-6D3B64CE4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F0D0F-7BE8-DD96-15EC-40873371F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7" y="0"/>
            <a:ext cx="11119104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Testing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0F5D2-3265-8903-07BA-F8C3590E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15</a:t>
            </a:fld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D13E500-F2B4-A1B0-6032-57ED95DF6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660400"/>
            <a:ext cx="10318750" cy="58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3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F7083-E33F-2D23-62AD-53AB96F07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BD8F7B-3C1C-5CB5-7345-CEFC7984D475}"/>
              </a:ext>
            </a:extLst>
          </p:cNvPr>
          <p:cNvCxnSpPr>
            <a:cxnSpLocks/>
          </p:cNvCxnSpPr>
          <p:nvPr/>
        </p:nvCxnSpPr>
        <p:spPr>
          <a:xfrm>
            <a:off x="6220690" y="2550626"/>
            <a:ext cx="2287690" cy="0"/>
          </a:xfrm>
          <a:prstGeom prst="line">
            <a:avLst/>
          </a:prstGeom>
          <a:ln w="1111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34A6CDD-DBFC-95A1-2D03-0D046A9A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7" y="0"/>
            <a:ext cx="11119104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Actual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F6016-AC2F-C364-4D9C-9382E806E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9E4F1E-D681-4151-2BF3-C863060C8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652" y="1062054"/>
            <a:ext cx="912568" cy="4733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CBDD9-CA00-C238-4288-335556161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220" y="1062054"/>
            <a:ext cx="912568" cy="4733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0DF79-262C-D2E8-272E-3B322A749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788" y="1062053"/>
            <a:ext cx="912568" cy="473389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4B31477-1E45-FE0B-289F-92B6EE53E172}"/>
              </a:ext>
            </a:extLst>
          </p:cNvPr>
          <p:cNvSpPr/>
          <p:nvPr/>
        </p:nvSpPr>
        <p:spPr>
          <a:xfrm>
            <a:off x="8406652" y="3662061"/>
            <a:ext cx="912566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C7753C-6756-DF96-E7A6-55094833738E}"/>
              </a:ext>
            </a:extLst>
          </p:cNvPr>
          <p:cNvSpPr/>
          <p:nvPr/>
        </p:nvSpPr>
        <p:spPr>
          <a:xfrm>
            <a:off x="9319221" y="3669479"/>
            <a:ext cx="912566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02DBBB-85E5-B42C-0506-54975F556E21}"/>
              </a:ext>
            </a:extLst>
          </p:cNvPr>
          <p:cNvSpPr/>
          <p:nvPr/>
        </p:nvSpPr>
        <p:spPr>
          <a:xfrm>
            <a:off x="10214237" y="3665744"/>
            <a:ext cx="912566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AE0D6E-2623-C903-B42E-0EB216521419}"/>
              </a:ext>
            </a:extLst>
          </p:cNvPr>
          <p:cNvSpPr txBox="1"/>
          <p:nvPr/>
        </p:nvSpPr>
        <p:spPr>
          <a:xfrm>
            <a:off x="7890347" y="534774"/>
            <a:ext cx="4154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Step Difference 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E3D228-BE68-BD33-81FD-0DFB3AABA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23664">
            <a:off x="3852266" y="3991435"/>
            <a:ext cx="595058" cy="695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998E6-D6AF-D32D-977F-C1FE8CF95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31222">
            <a:off x="4242507" y="4091433"/>
            <a:ext cx="223347" cy="482135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EE455907-F7F2-E8BB-6F25-ACEF35EF5E56}"/>
              </a:ext>
            </a:extLst>
          </p:cNvPr>
          <p:cNvSpPr/>
          <p:nvPr/>
        </p:nvSpPr>
        <p:spPr>
          <a:xfrm rot="16809418">
            <a:off x="1488224" y="2845466"/>
            <a:ext cx="941315" cy="1101523"/>
          </a:xfrm>
          <a:prstGeom prst="cloudCallout">
            <a:avLst>
              <a:gd name="adj1" fmla="val -63131"/>
              <a:gd name="adj2" fmla="val 7267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447227-D191-2729-2D2A-66359C892685}"/>
              </a:ext>
            </a:extLst>
          </p:cNvPr>
          <p:cNvSpPr txBox="1"/>
          <p:nvPr/>
        </p:nvSpPr>
        <p:spPr>
          <a:xfrm>
            <a:off x="1492049" y="3093667"/>
            <a:ext cx="1250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Alright, </a:t>
            </a:r>
          </a:p>
          <a:p>
            <a:r>
              <a:rPr lang="en-US" sz="1600" dirty="0"/>
              <a:t>go ahead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10312E-C36F-83A8-A998-CB5FEA8F95EC}"/>
              </a:ext>
            </a:extLst>
          </p:cNvPr>
          <p:cNvSpPr txBox="1"/>
          <p:nvPr/>
        </p:nvSpPr>
        <p:spPr>
          <a:xfrm>
            <a:off x="708624" y="1684102"/>
            <a:ext cx="1250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Are we safe on this side of the Glass?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25797107-0A1E-D123-1E22-4B72972D54D3}"/>
              </a:ext>
            </a:extLst>
          </p:cNvPr>
          <p:cNvSpPr/>
          <p:nvPr/>
        </p:nvSpPr>
        <p:spPr>
          <a:xfrm rot="15976834">
            <a:off x="2875329" y="4225924"/>
            <a:ext cx="1555547" cy="2586749"/>
          </a:xfrm>
          <a:prstGeom prst="cloudCallout">
            <a:avLst>
              <a:gd name="adj1" fmla="val 39471"/>
              <a:gd name="adj2" fmla="val 5974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6BB620-D1BD-A3CE-304B-4EC00CE98457}"/>
              </a:ext>
            </a:extLst>
          </p:cNvPr>
          <p:cNvSpPr txBox="1"/>
          <p:nvPr/>
        </p:nvSpPr>
        <p:spPr>
          <a:xfrm>
            <a:off x="2751162" y="4978699"/>
            <a:ext cx="18509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We’re safe. The danger stops at the glass-along with your concern for other people.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3274C04-0291-118E-5A0B-E482AA1A36EA}"/>
                  </a:ext>
                </a:extLst>
              </p14:cNvPr>
              <p14:cNvContentPartPr/>
              <p14:nvPr/>
            </p14:nvContentPartPr>
            <p14:xfrm>
              <a:off x="12756660" y="34246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3274C04-0291-118E-5A0B-E482AA1A36E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38660" y="306460"/>
                <a:ext cx="36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2F17DC1-C7C2-FC3D-0E8A-F5FD772873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47" y="662312"/>
            <a:ext cx="6777224" cy="5865488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554ACB92-1DF1-1C1E-255F-797E9B0CCA56}"/>
              </a:ext>
            </a:extLst>
          </p:cNvPr>
          <p:cNvSpPr/>
          <p:nvPr/>
        </p:nvSpPr>
        <p:spPr>
          <a:xfrm rot="18153824">
            <a:off x="2097337" y="2552337"/>
            <a:ext cx="1317354" cy="10503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C2103-9205-32A1-612D-1AC404A22DC0}"/>
              </a:ext>
            </a:extLst>
          </p:cNvPr>
          <p:cNvSpPr txBox="1"/>
          <p:nvPr/>
        </p:nvSpPr>
        <p:spPr>
          <a:xfrm>
            <a:off x="2377835" y="2724335"/>
            <a:ext cx="880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Alright Go Ahead!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F299EF-2871-E76E-41CC-2C37F1C86E4D}"/>
              </a:ext>
            </a:extLst>
          </p:cNvPr>
          <p:cNvSpPr txBox="1"/>
          <p:nvPr/>
        </p:nvSpPr>
        <p:spPr>
          <a:xfrm>
            <a:off x="2658095" y="5030251"/>
            <a:ext cx="600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TVA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7ABEFF-A14A-EE9E-71F9-0E53F540FD3D}"/>
              </a:ext>
            </a:extLst>
          </p:cNvPr>
          <p:cNvSpPr txBox="1"/>
          <p:nvPr/>
        </p:nvSpPr>
        <p:spPr>
          <a:xfrm rot="21018603">
            <a:off x="5255247" y="5263321"/>
            <a:ext cx="509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TVA</a:t>
            </a:r>
          </a:p>
        </p:txBody>
      </p:sp>
    </p:spTree>
    <p:extLst>
      <p:ext uri="{BB962C8B-B14F-4D97-AF65-F5344CB8AC3E}">
        <p14:creationId xmlns:p14="http://schemas.microsoft.com/office/powerpoint/2010/main" val="4330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45487-CD91-4D08-FB80-E3093B55B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E810B2-172D-23A1-1F6A-A6CED2F8161C}"/>
              </a:ext>
            </a:extLst>
          </p:cNvPr>
          <p:cNvCxnSpPr>
            <a:cxnSpLocks/>
          </p:cNvCxnSpPr>
          <p:nvPr/>
        </p:nvCxnSpPr>
        <p:spPr>
          <a:xfrm>
            <a:off x="6220690" y="2550626"/>
            <a:ext cx="2287690" cy="0"/>
          </a:xfrm>
          <a:prstGeom prst="line">
            <a:avLst/>
          </a:prstGeom>
          <a:ln w="1111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72E35FA-029A-D77B-4D73-99F27FA09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7" y="0"/>
            <a:ext cx="11119104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Actual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FA9E7-521D-6C45-D72B-9D2F71AA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37E02F-E8F6-A197-BAC1-05102D58B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652" y="1062054"/>
            <a:ext cx="912568" cy="4733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3CE875-BACA-8781-FD30-C92D03DD4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220" y="1062054"/>
            <a:ext cx="912568" cy="4733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B02564-7C46-374C-F26C-274B77922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788" y="1062053"/>
            <a:ext cx="912568" cy="473389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CEC0224-1C03-7DD5-B086-61C61B1B8CBD}"/>
              </a:ext>
            </a:extLst>
          </p:cNvPr>
          <p:cNvSpPr/>
          <p:nvPr/>
        </p:nvSpPr>
        <p:spPr>
          <a:xfrm>
            <a:off x="8397879" y="4286807"/>
            <a:ext cx="912566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0F52E52-79E5-59A7-26DD-FD419455E01E}"/>
              </a:ext>
            </a:extLst>
          </p:cNvPr>
          <p:cNvSpPr/>
          <p:nvPr/>
        </p:nvSpPr>
        <p:spPr>
          <a:xfrm>
            <a:off x="9319221" y="3669479"/>
            <a:ext cx="912566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F480E7-BFEE-60A5-676F-2F4264D2C0FC}"/>
              </a:ext>
            </a:extLst>
          </p:cNvPr>
          <p:cNvSpPr/>
          <p:nvPr/>
        </p:nvSpPr>
        <p:spPr>
          <a:xfrm>
            <a:off x="10214237" y="3665744"/>
            <a:ext cx="912566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39A27A-DA2B-B0EA-1557-1A56B4195FAE}"/>
              </a:ext>
            </a:extLst>
          </p:cNvPr>
          <p:cNvSpPr txBox="1"/>
          <p:nvPr/>
        </p:nvSpPr>
        <p:spPr>
          <a:xfrm>
            <a:off x="7890347" y="534774"/>
            <a:ext cx="4154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Step Difference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6C1D93-7713-80F1-A2EE-EE8A87807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23664">
            <a:off x="3852266" y="3991435"/>
            <a:ext cx="595058" cy="695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1950C-4B0C-D7DF-027E-BE023EC7B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31222">
            <a:off x="4242507" y="4091433"/>
            <a:ext cx="223347" cy="482135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51E97CDA-FF0C-8A63-1F77-E8ED28AA178C}"/>
              </a:ext>
            </a:extLst>
          </p:cNvPr>
          <p:cNvSpPr/>
          <p:nvPr/>
        </p:nvSpPr>
        <p:spPr>
          <a:xfrm rot="16809418">
            <a:off x="1488224" y="2845466"/>
            <a:ext cx="941315" cy="1101523"/>
          </a:xfrm>
          <a:prstGeom prst="cloudCallout">
            <a:avLst>
              <a:gd name="adj1" fmla="val -63131"/>
              <a:gd name="adj2" fmla="val 7267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BF5BC4-2DC2-070E-6B90-391CCF0BDA81}"/>
              </a:ext>
            </a:extLst>
          </p:cNvPr>
          <p:cNvSpPr txBox="1"/>
          <p:nvPr/>
        </p:nvSpPr>
        <p:spPr>
          <a:xfrm>
            <a:off x="1492049" y="3093667"/>
            <a:ext cx="1250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Alright, </a:t>
            </a:r>
          </a:p>
          <a:p>
            <a:r>
              <a:rPr lang="en-US" sz="1600" dirty="0"/>
              <a:t>go ahead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02B88-21B7-4737-EBE1-A71F90ACCFBD}"/>
              </a:ext>
            </a:extLst>
          </p:cNvPr>
          <p:cNvSpPr txBox="1"/>
          <p:nvPr/>
        </p:nvSpPr>
        <p:spPr>
          <a:xfrm>
            <a:off x="708624" y="1684102"/>
            <a:ext cx="1250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Are we safe on this side of the Glass?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BF2E278D-590D-0632-20BD-489EB184E023}"/>
              </a:ext>
            </a:extLst>
          </p:cNvPr>
          <p:cNvSpPr/>
          <p:nvPr/>
        </p:nvSpPr>
        <p:spPr>
          <a:xfrm rot="15976834">
            <a:off x="2875329" y="4225924"/>
            <a:ext cx="1555547" cy="2586749"/>
          </a:xfrm>
          <a:prstGeom prst="cloudCallout">
            <a:avLst>
              <a:gd name="adj1" fmla="val 39471"/>
              <a:gd name="adj2" fmla="val 5974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FA363C-4B37-A8CB-0F46-4DE388DA8476}"/>
              </a:ext>
            </a:extLst>
          </p:cNvPr>
          <p:cNvSpPr txBox="1"/>
          <p:nvPr/>
        </p:nvSpPr>
        <p:spPr>
          <a:xfrm>
            <a:off x="2751162" y="4978699"/>
            <a:ext cx="18509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We’re safe. The danger stops at the glass-along with your concern for other people.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849FE20-405D-B34A-A3B0-8A0724479EB1}"/>
                  </a:ext>
                </a:extLst>
              </p14:cNvPr>
              <p14:cNvContentPartPr/>
              <p14:nvPr/>
            </p14:nvContentPartPr>
            <p14:xfrm>
              <a:off x="12756660" y="34246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849FE20-405D-B34A-A3B0-8A0724479E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38660" y="306460"/>
                <a:ext cx="36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5EAD562-CACA-3334-9102-0D608B627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47" y="662312"/>
            <a:ext cx="6777224" cy="5865488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817FB73C-8186-D3E5-3197-FD6FDCA7A49B}"/>
              </a:ext>
            </a:extLst>
          </p:cNvPr>
          <p:cNvSpPr/>
          <p:nvPr/>
        </p:nvSpPr>
        <p:spPr>
          <a:xfrm rot="18153824">
            <a:off x="2097337" y="2552337"/>
            <a:ext cx="1317354" cy="10503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60359C-72D2-21CA-80F0-1E138A5808E6}"/>
              </a:ext>
            </a:extLst>
          </p:cNvPr>
          <p:cNvSpPr txBox="1"/>
          <p:nvPr/>
        </p:nvSpPr>
        <p:spPr>
          <a:xfrm>
            <a:off x="2377835" y="2724335"/>
            <a:ext cx="880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How does it Look?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578DF8-CBE3-7732-D97D-BC7DF8D762B4}"/>
              </a:ext>
            </a:extLst>
          </p:cNvPr>
          <p:cNvSpPr txBox="1"/>
          <p:nvPr/>
        </p:nvSpPr>
        <p:spPr>
          <a:xfrm>
            <a:off x="2658095" y="5024275"/>
            <a:ext cx="600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TVA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6529EA-5335-6F95-C922-0894C6883BC2}"/>
              </a:ext>
            </a:extLst>
          </p:cNvPr>
          <p:cNvSpPr txBox="1"/>
          <p:nvPr/>
        </p:nvSpPr>
        <p:spPr>
          <a:xfrm rot="21018603">
            <a:off x="5255247" y="5257345"/>
            <a:ext cx="509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TVA</a:t>
            </a:r>
          </a:p>
        </p:txBody>
      </p:sp>
    </p:spTree>
    <p:extLst>
      <p:ext uri="{BB962C8B-B14F-4D97-AF65-F5344CB8AC3E}">
        <p14:creationId xmlns:p14="http://schemas.microsoft.com/office/powerpoint/2010/main" val="37487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7B1EA-D2C7-D7ED-F339-6010BC0BC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4295F-CC8E-3FDE-0D89-E2A8117E2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7" y="0"/>
            <a:ext cx="11119104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Operations is seeing Wide Area Improvement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FDE7E-65C7-4A96-D48F-D16DDDDF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11EE8-2438-E4D1-FE8D-D7472686E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23664">
            <a:off x="3852266" y="3991435"/>
            <a:ext cx="595058" cy="695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A8DDAF-A5E8-4DDF-91CE-926081456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21" y="664473"/>
            <a:ext cx="9458979" cy="58926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52870D7-572D-990E-EC59-EE43668068DC}"/>
                  </a:ext>
                </a:extLst>
              </p14:cNvPr>
              <p14:cNvContentPartPr/>
              <p14:nvPr/>
            </p14:nvContentPartPr>
            <p14:xfrm>
              <a:off x="9173240" y="664473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52870D7-572D-990E-EC59-EE43668068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67120" y="658353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5482AD29-C282-8C94-CBEE-1FC77287C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8026" y="3862704"/>
            <a:ext cx="1835126" cy="9532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4A7E3C6-8B42-A07C-0314-463A74A37485}"/>
                  </a:ext>
                </a:extLst>
              </p14:cNvPr>
              <p14:cNvContentPartPr/>
              <p14:nvPr/>
            </p14:nvContentPartPr>
            <p14:xfrm>
              <a:off x="5989814" y="4108932"/>
              <a:ext cx="1128536" cy="4608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4A7E3C6-8B42-A07C-0314-463A74A374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72169" y="4072932"/>
                <a:ext cx="1164185" cy="532440"/>
              </a:xfrm>
              <a:prstGeom prst="rect">
                <a:avLst/>
              </a:prstGeom>
            </p:spPr>
          </p:pic>
        </mc:Fallback>
      </mc:AlternateContent>
      <p:pic>
        <p:nvPicPr>
          <p:cNvPr id="50" name="Picture 49" descr="Diagram&#10;&#10;AI-generated content may be incorrect.">
            <a:extLst>
              <a:ext uri="{FF2B5EF4-FFF2-40B4-BE49-F238E27FC236}">
                <a16:creationId xmlns:a16="http://schemas.microsoft.com/office/drawing/2014/main" id="{083ADF27-CA31-9A14-5483-5C7CF1F111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272">
            <a:off x="5184703" y="1706410"/>
            <a:ext cx="1608659" cy="65299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0"/>
              </a:schemeClr>
            </a:outerShdw>
          </a:effectLst>
        </p:spPr>
      </p:pic>
      <p:sp>
        <p:nvSpPr>
          <p:cNvPr id="51" name="Thought Bubble: Cloud 50">
            <a:extLst>
              <a:ext uri="{FF2B5EF4-FFF2-40B4-BE49-F238E27FC236}">
                <a16:creationId xmlns:a16="http://schemas.microsoft.com/office/drawing/2014/main" id="{90D89755-E971-3299-6E8A-0452B0C3C745}"/>
              </a:ext>
            </a:extLst>
          </p:cNvPr>
          <p:cNvSpPr/>
          <p:nvPr/>
        </p:nvSpPr>
        <p:spPr>
          <a:xfrm rot="641712">
            <a:off x="7184678" y="1982202"/>
            <a:ext cx="2320139" cy="1372014"/>
          </a:xfrm>
          <a:prstGeom prst="cloudCallout">
            <a:avLst>
              <a:gd name="adj1" fmla="val -105523"/>
              <a:gd name="adj2" fmla="val 9358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30BE6F1-D389-55C0-3E80-2DD84483482A}"/>
              </a:ext>
            </a:extLst>
          </p:cNvPr>
          <p:cNvSpPr txBox="1"/>
          <p:nvPr/>
        </p:nvSpPr>
        <p:spPr>
          <a:xfrm>
            <a:off x="7677776" y="2237409"/>
            <a:ext cx="1412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It looks like you didn’t screw this up.</a:t>
            </a:r>
          </a:p>
        </p:txBody>
      </p:sp>
    </p:spTree>
    <p:extLst>
      <p:ext uri="{BB962C8B-B14F-4D97-AF65-F5344CB8AC3E}">
        <p14:creationId xmlns:p14="http://schemas.microsoft.com/office/powerpoint/2010/main" val="275544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1998F-BDAB-812E-B568-F3EA47C91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F644531-B639-9DCE-E669-0A4DB87F86DF}"/>
              </a:ext>
            </a:extLst>
          </p:cNvPr>
          <p:cNvCxnSpPr>
            <a:cxnSpLocks/>
          </p:cNvCxnSpPr>
          <p:nvPr/>
        </p:nvCxnSpPr>
        <p:spPr>
          <a:xfrm>
            <a:off x="6220690" y="2550626"/>
            <a:ext cx="2287690" cy="0"/>
          </a:xfrm>
          <a:prstGeom prst="line">
            <a:avLst/>
          </a:prstGeom>
          <a:ln w="1111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3E500B-1394-E9F8-D2F9-F7833A8F3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7" y="0"/>
            <a:ext cx="11119104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Testing is Proving Successful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2A6C5-3318-84CF-FC87-FEB7E660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6FC90E-5267-9057-DD4F-3CAC1AE6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652" y="1062054"/>
            <a:ext cx="912568" cy="4733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EB9023-F749-89F5-D7C5-C4F737154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220" y="1062054"/>
            <a:ext cx="912568" cy="4733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1895E9-8828-BFB9-D83D-1CE8A9143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788" y="1062053"/>
            <a:ext cx="912568" cy="473389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972B46A-730C-26B2-AF7C-1B89136DEECF}"/>
              </a:ext>
            </a:extLst>
          </p:cNvPr>
          <p:cNvSpPr/>
          <p:nvPr/>
        </p:nvSpPr>
        <p:spPr>
          <a:xfrm>
            <a:off x="8397879" y="4301789"/>
            <a:ext cx="912566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1D8DE5-70D7-5908-B054-B0EFCF383ADD}"/>
              </a:ext>
            </a:extLst>
          </p:cNvPr>
          <p:cNvSpPr/>
          <p:nvPr/>
        </p:nvSpPr>
        <p:spPr>
          <a:xfrm>
            <a:off x="9319221" y="3669479"/>
            <a:ext cx="912566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7FEB52-29DD-72C2-9EED-671B68DE52A7}"/>
              </a:ext>
            </a:extLst>
          </p:cNvPr>
          <p:cNvSpPr/>
          <p:nvPr/>
        </p:nvSpPr>
        <p:spPr>
          <a:xfrm>
            <a:off x="10214237" y="3665744"/>
            <a:ext cx="912566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D289E0-93B5-315D-4698-DC630DB58470}"/>
              </a:ext>
            </a:extLst>
          </p:cNvPr>
          <p:cNvSpPr txBox="1"/>
          <p:nvPr/>
        </p:nvSpPr>
        <p:spPr>
          <a:xfrm>
            <a:off x="7890347" y="534774"/>
            <a:ext cx="4154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Step Difference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F5DC60-E3D8-54C3-523F-8DE3AE816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23664">
            <a:off x="3852266" y="3991435"/>
            <a:ext cx="595058" cy="695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1EAB6D-C600-1AE9-258D-68C04B8D7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31222">
            <a:off x="4242507" y="4091433"/>
            <a:ext cx="223347" cy="482135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69A08FC4-21C4-565D-91C3-F38DB2AC28BA}"/>
              </a:ext>
            </a:extLst>
          </p:cNvPr>
          <p:cNvSpPr/>
          <p:nvPr/>
        </p:nvSpPr>
        <p:spPr>
          <a:xfrm rot="16809418">
            <a:off x="1488224" y="2845466"/>
            <a:ext cx="941315" cy="1101523"/>
          </a:xfrm>
          <a:prstGeom prst="cloudCallout">
            <a:avLst>
              <a:gd name="adj1" fmla="val -63131"/>
              <a:gd name="adj2" fmla="val 7267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BA1126-7214-50A9-596F-EF2DBD22A869}"/>
              </a:ext>
            </a:extLst>
          </p:cNvPr>
          <p:cNvSpPr txBox="1"/>
          <p:nvPr/>
        </p:nvSpPr>
        <p:spPr>
          <a:xfrm>
            <a:off x="1492049" y="3093667"/>
            <a:ext cx="1250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Alright, </a:t>
            </a:r>
          </a:p>
          <a:p>
            <a:r>
              <a:rPr lang="en-US" sz="1600" dirty="0"/>
              <a:t>go ahead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CFADF2-2710-114F-94C3-D076F06AA612}"/>
              </a:ext>
            </a:extLst>
          </p:cNvPr>
          <p:cNvSpPr txBox="1"/>
          <p:nvPr/>
        </p:nvSpPr>
        <p:spPr>
          <a:xfrm>
            <a:off x="708624" y="1684102"/>
            <a:ext cx="1250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Are we safe on this side of the Glass?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61440BB-F8B0-4A3B-5F46-76D502FAA0FD}"/>
              </a:ext>
            </a:extLst>
          </p:cNvPr>
          <p:cNvSpPr/>
          <p:nvPr/>
        </p:nvSpPr>
        <p:spPr>
          <a:xfrm rot="15976834">
            <a:off x="2875329" y="4225924"/>
            <a:ext cx="1555547" cy="2586749"/>
          </a:xfrm>
          <a:prstGeom prst="cloudCallout">
            <a:avLst>
              <a:gd name="adj1" fmla="val 39471"/>
              <a:gd name="adj2" fmla="val 5974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02C6BD-F1C5-EE46-C961-335C5223407F}"/>
              </a:ext>
            </a:extLst>
          </p:cNvPr>
          <p:cNvSpPr txBox="1"/>
          <p:nvPr/>
        </p:nvSpPr>
        <p:spPr>
          <a:xfrm>
            <a:off x="2751162" y="4978699"/>
            <a:ext cx="18509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We’re safe. The danger stops at the glass-along with your concern for other people.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AA6A573-F8B9-047A-BD0A-4FA09CD2AA18}"/>
                  </a:ext>
                </a:extLst>
              </p14:cNvPr>
              <p14:cNvContentPartPr/>
              <p14:nvPr/>
            </p14:nvContentPartPr>
            <p14:xfrm>
              <a:off x="12756660" y="34246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AA6A573-F8B9-047A-BD0A-4FA09CD2AA1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38660" y="306460"/>
                <a:ext cx="36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62FBE2C-2C5D-8857-497F-B2BB733120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61" y="638732"/>
            <a:ext cx="6777223" cy="587421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7C11539F-120F-F877-BAC8-9C158BED16AD}"/>
              </a:ext>
            </a:extLst>
          </p:cNvPr>
          <p:cNvSpPr/>
          <p:nvPr/>
        </p:nvSpPr>
        <p:spPr>
          <a:xfrm rot="171914">
            <a:off x="551811" y="751102"/>
            <a:ext cx="2688654" cy="1050336"/>
          </a:xfrm>
          <a:prstGeom prst="cloudCallout">
            <a:avLst>
              <a:gd name="adj1" fmla="val 20311"/>
              <a:gd name="adj2" fmla="val 15661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3CF9A6-1610-7109-3025-6E2A2C4199B4}"/>
              </a:ext>
            </a:extLst>
          </p:cNvPr>
          <p:cNvSpPr txBox="1"/>
          <p:nvPr/>
        </p:nvSpPr>
        <p:spPr>
          <a:xfrm rot="21499625">
            <a:off x="1057951" y="853460"/>
            <a:ext cx="22310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Its working!! Wait… </a:t>
            </a:r>
          </a:p>
          <a:p>
            <a:r>
              <a:rPr lang="en-US" sz="1400" dirty="0"/>
              <a:t>Why do you have two phones?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5B548DE9-6162-7480-6CCB-3443ECDA1B21}"/>
              </a:ext>
            </a:extLst>
          </p:cNvPr>
          <p:cNvSpPr/>
          <p:nvPr/>
        </p:nvSpPr>
        <p:spPr>
          <a:xfrm rot="171914">
            <a:off x="4749010" y="917031"/>
            <a:ext cx="2382548" cy="1409404"/>
          </a:xfrm>
          <a:prstGeom prst="cloudCallout">
            <a:avLst>
              <a:gd name="adj1" fmla="val 2093"/>
              <a:gd name="adj2" fmla="val 9588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90797-FD67-7FEB-C273-801DFC17AC98}"/>
              </a:ext>
            </a:extLst>
          </p:cNvPr>
          <p:cNvSpPr txBox="1"/>
          <p:nvPr/>
        </p:nvSpPr>
        <p:spPr>
          <a:xfrm rot="21499625">
            <a:off x="5205499" y="1100883"/>
            <a:ext cx="1627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One for ignoring people and one for pretending I’m busy.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990E05-2850-8AE5-D165-AB2C94AA2F90}"/>
              </a:ext>
            </a:extLst>
          </p:cNvPr>
          <p:cNvSpPr txBox="1"/>
          <p:nvPr/>
        </p:nvSpPr>
        <p:spPr>
          <a:xfrm rot="21499625">
            <a:off x="3303441" y="3067006"/>
            <a:ext cx="1473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!!!!</a:t>
            </a:r>
          </a:p>
        </p:txBody>
      </p:sp>
    </p:spTree>
    <p:extLst>
      <p:ext uri="{BB962C8B-B14F-4D97-AF65-F5344CB8AC3E}">
        <p14:creationId xmlns:p14="http://schemas.microsoft.com/office/powerpoint/2010/main" val="85284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/>
          <p:cNvSpPr>
            <a:spLocks noGrp="1"/>
          </p:cNvSpPr>
          <p:nvPr>
            <p:ph type="ctrTitle"/>
          </p:nvPr>
        </p:nvSpPr>
        <p:spPr>
          <a:xfrm>
            <a:off x="558801" y="1331682"/>
            <a:ext cx="11527944" cy="1843319"/>
          </a:xfrm>
        </p:spPr>
        <p:txBody>
          <a:bodyPr/>
          <a:lstStyle/>
          <a:p>
            <a:pPr lvl="0"/>
            <a:r>
              <a:rPr lang="en-US" dirty="0"/>
              <a:t>TVA Voltage Unbalance Pilot Project</a:t>
            </a:r>
            <a:br>
              <a:rPr lang="en-US" dirty="0"/>
            </a:br>
            <a:endParaRPr lang="en-US" dirty="0"/>
          </a:p>
        </p:txBody>
      </p:sp>
      <p:sp>
        <p:nvSpPr>
          <p:cNvPr id="65" name="Text Placeholder 64"/>
          <p:cNvSpPr>
            <a:spLocks noGrp="1"/>
          </p:cNvSpPr>
          <p:nvPr>
            <p:ph type="body" sz="quarter" idx="11"/>
          </p:nvPr>
        </p:nvSpPr>
        <p:spPr>
          <a:xfrm>
            <a:off x="558801" y="4676826"/>
            <a:ext cx="8608155" cy="480217"/>
          </a:xfrm>
        </p:spPr>
        <p:txBody>
          <a:bodyPr vert="horz" lIns="0" tIns="0" rIns="121920" bIns="60960" rtlCol="0" anchor="t">
            <a:noAutofit/>
          </a:bodyPr>
          <a:lstStyle/>
          <a:p>
            <a:pPr>
              <a:lnSpc>
                <a:spcPct val="69767"/>
              </a:lnSpc>
            </a:pPr>
            <a:r>
              <a:rPr lang="en-US" dirty="0"/>
              <a:t>5/6/2025</a:t>
            </a:r>
          </a:p>
        </p:txBody>
      </p:sp>
    </p:spTree>
    <p:extLst>
      <p:ext uri="{BB962C8B-B14F-4D97-AF65-F5344CB8AC3E}">
        <p14:creationId xmlns:p14="http://schemas.microsoft.com/office/powerpoint/2010/main" val="6476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357FD-5AE4-460B-8687-2B358DB57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>
            <a:extLst>
              <a:ext uri="{FF2B5EF4-FFF2-40B4-BE49-F238E27FC236}">
                <a16:creationId xmlns:a16="http://schemas.microsoft.com/office/drawing/2014/main" id="{3299629D-DD5E-6C87-1300-DCA0E5B7A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01" y="1331682"/>
            <a:ext cx="11527944" cy="1843319"/>
          </a:xfrm>
        </p:spPr>
        <p:txBody>
          <a:bodyPr/>
          <a:lstStyle/>
          <a:p>
            <a:pPr lvl="0"/>
            <a:r>
              <a:rPr lang="en-US" dirty="0"/>
              <a:t>Expect the Unexpected</a:t>
            </a:r>
            <a:br>
              <a:rPr lang="en-US" dirty="0"/>
            </a:b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F96D6A1C-FD96-36D3-A234-1C0DA444BB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8801" y="4676826"/>
            <a:ext cx="8608155" cy="480217"/>
          </a:xfrm>
        </p:spPr>
        <p:txBody>
          <a:bodyPr vert="horz" lIns="0" tIns="0" rIns="121920" bIns="60960" rtlCol="0" anchor="t">
            <a:noAutofit/>
          </a:bodyPr>
          <a:lstStyle/>
          <a:p>
            <a:pPr>
              <a:lnSpc>
                <a:spcPct val="69767"/>
              </a:lnSpc>
            </a:pPr>
            <a:r>
              <a:rPr lang="en-US" dirty="0"/>
              <a:t>5/6/2025</a:t>
            </a:r>
          </a:p>
        </p:txBody>
      </p:sp>
    </p:spTree>
    <p:extLst>
      <p:ext uri="{BB962C8B-B14F-4D97-AF65-F5344CB8AC3E}">
        <p14:creationId xmlns:p14="http://schemas.microsoft.com/office/powerpoint/2010/main" val="12642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4878D-0083-7606-4BCA-6CE2AE866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2B9-46B1-B724-9211-147336463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7" y="0"/>
            <a:ext cx="11119104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Expected/Unexpected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C92DE-92AC-33D6-F77A-F14A6BBE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21</a:t>
            </a:fld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B06D96E-3C08-796B-0830-80C7A0C17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6BA40-9732-15E4-EF9E-771A7FA0C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43557-5AD3-FAB3-3D94-E9DAA53E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7" y="0"/>
            <a:ext cx="11119104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Expected/Unexpected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BBF47-55F2-7112-9AEC-2804F7E90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282F0-FC93-C654-0B42-5706A35AC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23664">
            <a:off x="3852266" y="3991435"/>
            <a:ext cx="595058" cy="6957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DCA3F6C-15B1-6CC4-3521-4A9743FA696B}"/>
                  </a:ext>
                </a:extLst>
              </p14:cNvPr>
              <p14:cNvContentPartPr/>
              <p14:nvPr/>
            </p14:nvContentPartPr>
            <p14:xfrm>
              <a:off x="9173240" y="664473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DCA3F6C-15B1-6CC4-3521-4A9743FA6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67120" y="65835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8C834F0-7A06-8D84-F0AF-BDEA525C5AA5}"/>
                  </a:ext>
                </a:extLst>
              </p14:cNvPr>
              <p14:cNvContentPartPr/>
              <p14:nvPr/>
            </p14:nvContentPartPr>
            <p14:xfrm>
              <a:off x="4703100" y="4118140"/>
              <a:ext cx="914400" cy="4608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8C834F0-7A06-8D84-F0AF-BDEA525C5A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85460" y="4082140"/>
                <a:ext cx="950040" cy="532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0DAF8CC-3F0E-9D2B-BDE0-8B6476832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821" y="664473"/>
            <a:ext cx="5099085" cy="589266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1B785914-EE99-ADF4-D186-D38F183B9E50}"/>
              </a:ext>
            </a:extLst>
          </p:cNvPr>
          <p:cNvSpPr/>
          <p:nvPr/>
        </p:nvSpPr>
        <p:spPr>
          <a:xfrm rot="641712">
            <a:off x="1152564" y="567864"/>
            <a:ext cx="2320139" cy="1372014"/>
          </a:xfrm>
          <a:prstGeom prst="cloudCallout">
            <a:avLst>
              <a:gd name="adj1" fmla="val 37338"/>
              <a:gd name="adj2" fmla="val 9835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258F5-615A-1FC1-099E-2C51D7C2561E}"/>
              </a:ext>
            </a:extLst>
          </p:cNvPr>
          <p:cNvSpPr txBox="1"/>
          <p:nvPr/>
        </p:nvSpPr>
        <p:spPr>
          <a:xfrm>
            <a:off x="1771048" y="715262"/>
            <a:ext cx="1412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Alright, lets adjust the taps at Station 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9615B-408B-2E25-B5E4-5EED6BAB1A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7529" y="1062054"/>
            <a:ext cx="916446" cy="4733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F483F5-4793-ED08-50E6-65A371EB78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0097" y="1062054"/>
            <a:ext cx="916446" cy="4733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AE8BA6-273A-2FCA-720A-51FA43AF94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2665" y="1062053"/>
            <a:ext cx="916446" cy="47338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16E20A-37F9-A9CE-23C0-1D4A0417B536}"/>
              </a:ext>
            </a:extLst>
          </p:cNvPr>
          <p:cNvSpPr/>
          <p:nvPr/>
        </p:nvSpPr>
        <p:spPr>
          <a:xfrm>
            <a:off x="8058756" y="4262390"/>
            <a:ext cx="916444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8EC82-3465-291F-9AAC-8EF221B10FA2}"/>
              </a:ext>
            </a:extLst>
          </p:cNvPr>
          <p:cNvSpPr/>
          <p:nvPr/>
        </p:nvSpPr>
        <p:spPr>
          <a:xfrm>
            <a:off x="8980098" y="3669479"/>
            <a:ext cx="916444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95A7D7-CD00-B98A-6912-D1D1AAAE67F8}"/>
              </a:ext>
            </a:extLst>
          </p:cNvPr>
          <p:cNvSpPr/>
          <p:nvPr/>
        </p:nvSpPr>
        <p:spPr>
          <a:xfrm>
            <a:off x="9875114" y="3665744"/>
            <a:ext cx="916444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EC429C-1C7B-EC6C-06E2-46764B34481C}"/>
              </a:ext>
            </a:extLst>
          </p:cNvPr>
          <p:cNvSpPr txBox="1"/>
          <p:nvPr/>
        </p:nvSpPr>
        <p:spPr>
          <a:xfrm>
            <a:off x="7537450" y="483974"/>
            <a:ext cx="417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Step Difference 2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0E0819A-00C8-A79A-4D87-F13B9155316C}"/>
              </a:ext>
            </a:extLst>
          </p:cNvPr>
          <p:cNvSpPr/>
          <p:nvPr/>
        </p:nvSpPr>
        <p:spPr>
          <a:xfrm>
            <a:off x="5973113" y="3078066"/>
            <a:ext cx="2090437" cy="7248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2D1CE6-FE58-6B53-9992-5D355BD9CC6D}"/>
              </a:ext>
            </a:extLst>
          </p:cNvPr>
          <p:cNvSpPr/>
          <p:nvPr/>
        </p:nvSpPr>
        <p:spPr>
          <a:xfrm>
            <a:off x="8061715" y="4892016"/>
            <a:ext cx="916444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698D66-5145-09C1-4E4C-7FBBF9FAF516}"/>
              </a:ext>
            </a:extLst>
          </p:cNvPr>
          <p:cNvSpPr/>
          <p:nvPr/>
        </p:nvSpPr>
        <p:spPr>
          <a:xfrm>
            <a:off x="8984267" y="3973642"/>
            <a:ext cx="916444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B7D807-E70F-E5EF-7C26-E6D6CBD2ACF5}"/>
              </a:ext>
            </a:extLst>
          </p:cNvPr>
          <p:cNvSpPr/>
          <p:nvPr/>
        </p:nvSpPr>
        <p:spPr>
          <a:xfrm>
            <a:off x="9879283" y="3969907"/>
            <a:ext cx="916444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F98282-38E6-E53B-5618-A9D91AB22275}"/>
              </a:ext>
            </a:extLst>
          </p:cNvPr>
          <p:cNvSpPr txBox="1"/>
          <p:nvPr/>
        </p:nvSpPr>
        <p:spPr>
          <a:xfrm>
            <a:off x="6214096" y="1688687"/>
            <a:ext cx="152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Click…Click….Click…..Click……Click…….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280B14-F734-6388-32C7-40401E0B3A0B}"/>
              </a:ext>
            </a:extLst>
          </p:cNvPr>
          <p:cNvCxnSpPr/>
          <p:nvPr/>
        </p:nvCxnSpPr>
        <p:spPr>
          <a:xfrm>
            <a:off x="4607850" y="3907976"/>
            <a:ext cx="1009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E6758E-D536-BDD3-5B7B-3E5FE25A9343}"/>
              </a:ext>
            </a:extLst>
          </p:cNvPr>
          <p:cNvCxnSpPr>
            <a:cxnSpLocks/>
          </p:cNvCxnSpPr>
          <p:nvPr/>
        </p:nvCxnSpPr>
        <p:spPr>
          <a:xfrm>
            <a:off x="4607850" y="3914326"/>
            <a:ext cx="0" cy="9053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3F0EB4-8C3E-5A96-7EE9-CC3EDB1FC98C}"/>
              </a:ext>
            </a:extLst>
          </p:cNvPr>
          <p:cNvCxnSpPr>
            <a:cxnSpLocks/>
          </p:cNvCxnSpPr>
          <p:nvPr/>
        </p:nvCxnSpPr>
        <p:spPr>
          <a:xfrm flipH="1">
            <a:off x="5617500" y="3914326"/>
            <a:ext cx="16800" cy="10259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D92D45-7148-8638-3C8F-7F605D18C519}"/>
              </a:ext>
            </a:extLst>
          </p:cNvPr>
          <p:cNvCxnSpPr>
            <a:cxnSpLocks/>
          </p:cNvCxnSpPr>
          <p:nvPr/>
        </p:nvCxnSpPr>
        <p:spPr>
          <a:xfrm>
            <a:off x="4609789" y="4819650"/>
            <a:ext cx="1007711" cy="120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2CBA2B-154E-BAC5-494B-5C5DD1DCBF73}"/>
              </a:ext>
            </a:extLst>
          </p:cNvPr>
          <p:cNvCxnSpPr>
            <a:cxnSpLocks/>
          </p:cNvCxnSpPr>
          <p:nvPr/>
        </p:nvCxnSpPr>
        <p:spPr>
          <a:xfrm>
            <a:off x="3606832" y="3897936"/>
            <a:ext cx="764828" cy="163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C5C1399-B1C2-31AD-F41E-798BEAAD66B7}"/>
              </a:ext>
            </a:extLst>
          </p:cNvPr>
          <p:cNvCxnSpPr>
            <a:cxnSpLocks/>
          </p:cNvCxnSpPr>
          <p:nvPr/>
        </p:nvCxnSpPr>
        <p:spPr>
          <a:xfrm flipV="1">
            <a:off x="4343532" y="3940047"/>
            <a:ext cx="0" cy="8242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D480A3E-D6A2-0AA7-50C5-3F7F929D894F}"/>
              </a:ext>
            </a:extLst>
          </p:cNvPr>
          <p:cNvCxnSpPr>
            <a:cxnSpLocks/>
          </p:cNvCxnSpPr>
          <p:nvPr/>
        </p:nvCxnSpPr>
        <p:spPr>
          <a:xfrm flipV="1">
            <a:off x="3613314" y="3897936"/>
            <a:ext cx="0" cy="5293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138D23D-DCAB-B9E4-DE39-643938E65B63}"/>
              </a:ext>
            </a:extLst>
          </p:cNvPr>
          <p:cNvCxnSpPr>
            <a:cxnSpLocks/>
          </p:cNvCxnSpPr>
          <p:nvPr/>
        </p:nvCxnSpPr>
        <p:spPr>
          <a:xfrm flipH="1" flipV="1">
            <a:off x="3633118" y="4484769"/>
            <a:ext cx="83593" cy="2425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839150-7A46-44AF-5B7D-B7E3C8C78986}"/>
              </a:ext>
            </a:extLst>
          </p:cNvPr>
          <p:cNvCxnSpPr>
            <a:cxnSpLocks/>
          </p:cNvCxnSpPr>
          <p:nvPr/>
        </p:nvCxnSpPr>
        <p:spPr>
          <a:xfrm flipH="1" flipV="1">
            <a:off x="3734262" y="4727296"/>
            <a:ext cx="592470" cy="534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DE77C0B-2AB5-F9BC-DA02-BD339C7AB8F7}"/>
              </a:ext>
            </a:extLst>
          </p:cNvPr>
          <p:cNvSpPr txBox="1"/>
          <p:nvPr/>
        </p:nvSpPr>
        <p:spPr>
          <a:xfrm rot="2875603">
            <a:off x="3493532" y="4303268"/>
            <a:ext cx="1128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ALARM!!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2D4E83-99B4-BD6C-9EC2-48F101FDCB0D}"/>
              </a:ext>
            </a:extLst>
          </p:cNvPr>
          <p:cNvSpPr txBox="1"/>
          <p:nvPr/>
        </p:nvSpPr>
        <p:spPr>
          <a:xfrm rot="2875603">
            <a:off x="4647157" y="4425051"/>
            <a:ext cx="1128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ALARM!!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05C17E8-6880-BC3B-C291-E904C6079D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9576" y="777600"/>
            <a:ext cx="1361451" cy="91491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F943B02-C46D-A9F4-6D95-96FB3DE80D86}"/>
              </a:ext>
            </a:extLst>
          </p:cNvPr>
          <p:cNvSpPr txBox="1"/>
          <p:nvPr/>
        </p:nvSpPr>
        <p:spPr>
          <a:xfrm>
            <a:off x="1633837" y="777600"/>
            <a:ext cx="1412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ALARMS!!!! We are Locked OUT!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DAFF6B72-0B5D-710C-7AE0-823A97C0B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399" y="2806861"/>
            <a:ext cx="2049606" cy="204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A5C01FC8-9E2C-9FB7-FDDC-3C9E910BBD56}"/>
              </a:ext>
            </a:extLst>
          </p:cNvPr>
          <p:cNvSpPr/>
          <p:nvPr/>
        </p:nvSpPr>
        <p:spPr>
          <a:xfrm>
            <a:off x="6974283" y="3061765"/>
            <a:ext cx="1105245" cy="7248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2B9129A-C00A-3A02-3FD7-E0C496A0B4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9922" y="3223520"/>
            <a:ext cx="806082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2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/>
      <p:bldP spid="51" grpId="0"/>
      <p:bldP spid="53" grpId="0"/>
      <p:bldP spid="54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8EE85-25C5-C676-85BB-2DDDF5125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A1721-BBE8-ECC9-D5B8-35449357F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7" y="0"/>
            <a:ext cx="11119104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Operators Now Locked out of Station 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3CF5C-3844-148F-0601-561B847E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D7010-71FA-B678-66D0-DECAB750A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23664">
            <a:off x="3852266" y="3991435"/>
            <a:ext cx="595058" cy="6957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581925A-F2C0-06D7-D931-D4D19836CC41}"/>
                  </a:ext>
                </a:extLst>
              </p14:cNvPr>
              <p14:cNvContentPartPr/>
              <p14:nvPr/>
            </p14:nvContentPartPr>
            <p14:xfrm>
              <a:off x="9173240" y="664473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581925A-F2C0-06D7-D931-D4D19836CC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67120" y="65835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FD3A751-C072-58B3-313A-3C6441C845C5}"/>
                  </a:ext>
                </a:extLst>
              </p14:cNvPr>
              <p14:cNvContentPartPr/>
              <p14:nvPr/>
            </p14:nvContentPartPr>
            <p14:xfrm>
              <a:off x="4703100" y="4118140"/>
              <a:ext cx="914400" cy="4608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FD3A751-C072-58B3-313A-3C6441C845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85460" y="4082140"/>
                <a:ext cx="950040" cy="5324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487B85C-3C4C-D21A-62F1-8A77C70C55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47" y="577850"/>
            <a:ext cx="5520207" cy="5981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63ECBF-F894-C3CF-C712-CC4AAEFBA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7497" y="577850"/>
            <a:ext cx="5305727" cy="59817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8E6F99F-82AD-EDA0-ED86-4FAC0015796E}"/>
              </a:ext>
            </a:extLst>
          </p:cNvPr>
          <p:cNvSpPr/>
          <p:nvPr/>
        </p:nvSpPr>
        <p:spPr>
          <a:xfrm rot="16494182">
            <a:off x="6450179" y="258320"/>
            <a:ext cx="1392541" cy="2215900"/>
          </a:xfrm>
          <a:prstGeom prst="cloudCallout">
            <a:avLst>
              <a:gd name="adj1" fmla="val -106280"/>
              <a:gd name="adj2" fmla="val -112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74B9E-F92D-0CA9-5EE5-33146F05C160}"/>
              </a:ext>
            </a:extLst>
          </p:cNvPr>
          <p:cNvSpPr txBox="1"/>
          <p:nvPr/>
        </p:nvSpPr>
        <p:spPr>
          <a:xfrm>
            <a:off x="6310658" y="945594"/>
            <a:ext cx="1727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You told us this wouldn’t happen! What happened?!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F201B052-B792-DDC5-80F3-B0B09A923C7B}"/>
              </a:ext>
            </a:extLst>
          </p:cNvPr>
          <p:cNvSpPr/>
          <p:nvPr/>
        </p:nvSpPr>
        <p:spPr>
          <a:xfrm rot="16200000">
            <a:off x="8352528" y="546020"/>
            <a:ext cx="2067174" cy="2130834"/>
          </a:xfrm>
          <a:prstGeom prst="cloudCallout">
            <a:avLst>
              <a:gd name="adj1" fmla="val -60105"/>
              <a:gd name="adj2" fmla="val -4570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4FAAE6-6516-6B4A-59B7-DCB6FD7ED282}"/>
              </a:ext>
            </a:extLst>
          </p:cNvPr>
          <p:cNvSpPr txBox="1"/>
          <p:nvPr/>
        </p:nvSpPr>
        <p:spPr>
          <a:xfrm>
            <a:off x="8522258" y="811218"/>
            <a:ext cx="17277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You also said nothing would happen to the Salmon! I bet there is something happening to the Salmon isn’t there?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B129F-937B-7191-EA9E-39708165F5FB}"/>
              </a:ext>
            </a:extLst>
          </p:cNvPr>
          <p:cNvSpPr txBox="1"/>
          <p:nvPr/>
        </p:nvSpPr>
        <p:spPr>
          <a:xfrm>
            <a:off x="9545758" y="4406016"/>
            <a:ext cx="429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</a:rPr>
              <a:t>TVA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E9F6F06-4255-E2FC-1D66-9768AF381AC4}"/>
              </a:ext>
            </a:extLst>
          </p:cNvPr>
          <p:cNvSpPr/>
          <p:nvPr/>
        </p:nvSpPr>
        <p:spPr>
          <a:xfrm rot="16494182">
            <a:off x="8743114" y="4300021"/>
            <a:ext cx="1840651" cy="2338478"/>
          </a:xfrm>
          <a:prstGeom prst="cloudCallout">
            <a:avLst>
              <a:gd name="adj1" fmla="val 81864"/>
              <a:gd name="adj2" fmla="val 309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94FB1-3D74-2D26-C215-B3FAD5F7185D}"/>
              </a:ext>
            </a:extLst>
          </p:cNvPr>
          <p:cNvSpPr txBox="1"/>
          <p:nvPr/>
        </p:nvSpPr>
        <p:spPr>
          <a:xfrm>
            <a:off x="8821807" y="4764339"/>
            <a:ext cx="1629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am not sure yet about the alarm and I can assure you nothing is happening to the Salmon.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2882E-D431-A059-479B-C8B1D636CE9F}"/>
              </a:ext>
            </a:extLst>
          </p:cNvPr>
          <p:cNvSpPr txBox="1"/>
          <p:nvPr/>
        </p:nvSpPr>
        <p:spPr>
          <a:xfrm>
            <a:off x="10144522" y="4406015"/>
            <a:ext cx="429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</a:rPr>
              <a:t>TVA</a:t>
            </a:r>
          </a:p>
        </p:txBody>
      </p:sp>
    </p:spTree>
    <p:extLst>
      <p:ext uri="{BB962C8B-B14F-4D97-AF65-F5344CB8AC3E}">
        <p14:creationId xmlns:p14="http://schemas.microsoft.com/office/powerpoint/2010/main" val="7274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D2043-E39B-C52F-CF11-04FB4B5E0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0E336-86F0-CB1A-72EE-9C3615BF4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7" y="0"/>
            <a:ext cx="11119104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Expected/Unexpected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7A96B-5AAF-0386-E0DB-68B0F71E8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24</a:t>
            </a:fld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2E2D455-B294-97F6-6F91-42B50445E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1457325"/>
            <a:ext cx="394335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6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40FBD-4FF5-A060-E0B5-207C8F43B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86B88-D595-FB8B-0166-02A549BC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7" y="0"/>
            <a:ext cx="11119104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Expected/Unexpected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69120-9959-02C3-EEDA-A8F7BBBA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80AB7-744C-2530-47F5-1A8B31834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23664">
            <a:off x="3852266" y="3991435"/>
            <a:ext cx="595058" cy="6957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56C884B-232F-C676-E51C-30D60D2E7783}"/>
                  </a:ext>
                </a:extLst>
              </p14:cNvPr>
              <p14:cNvContentPartPr/>
              <p14:nvPr/>
            </p14:nvContentPartPr>
            <p14:xfrm>
              <a:off x="9173240" y="664473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DCA3F6C-15B1-6CC4-3521-4A9743FA6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67120" y="65835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5404223-C2AF-9FA5-3351-A04FFEC0A4D9}"/>
                  </a:ext>
                </a:extLst>
              </p14:cNvPr>
              <p14:cNvContentPartPr/>
              <p14:nvPr/>
            </p14:nvContentPartPr>
            <p14:xfrm>
              <a:off x="4703100" y="4118140"/>
              <a:ext cx="914400" cy="4608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8C834F0-7A06-8D84-F0AF-BDEA525C5A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85460" y="4082140"/>
                <a:ext cx="950040" cy="532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5368C8C-4C4C-B34E-9DC8-E779DD9A5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821" y="664473"/>
            <a:ext cx="5099085" cy="5892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959DF-B5E0-075A-74E8-1265DE53C2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7529" y="1062054"/>
            <a:ext cx="916446" cy="4733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1C7516-02BD-D060-1E53-25997153E7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0097" y="1062054"/>
            <a:ext cx="916446" cy="4733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A880EE-3A0D-752F-1F00-412AAE71F0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2665" y="1062053"/>
            <a:ext cx="916446" cy="47338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CA3444-6D03-D599-FC9C-DCD48D2B9333}"/>
              </a:ext>
            </a:extLst>
          </p:cNvPr>
          <p:cNvSpPr/>
          <p:nvPr/>
        </p:nvSpPr>
        <p:spPr>
          <a:xfrm>
            <a:off x="8058756" y="4262390"/>
            <a:ext cx="916444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A1B5A9-6DEC-8122-11D6-17CEC0475512}"/>
              </a:ext>
            </a:extLst>
          </p:cNvPr>
          <p:cNvSpPr/>
          <p:nvPr/>
        </p:nvSpPr>
        <p:spPr>
          <a:xfrm>
            <a:off x="8980098" y="3669479"/>
            <a:ext cx="916444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48B285-599E-75E3-D313-456EF261CDBD}"/>
              </a:ext>
            </a:extLst>
          </p:cNvPr>
          <p:cNvSpPr/>
          <p:nvPr/>
        </p:nvSpPr>
        <p:spPr>
          <a:xfrm>
            <a:off x="9875114" y="3665744"/>
            <a:ext cx="916444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B43020-85EB-EFD4-0A2E-9B7A31901739}"/>
              </a:ext>
            </a:extLst>
          </p:cNvPr>
          <p:cNvSpPr txBox="1"/>
          <p:nvPr/>
        </p:nvSpPr>
        <p:spPr>
          <a:xfrm>
            <a:off x="7537450" y="483974"/>
            <a:ext cx="417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Step Difference 2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022DE80-F4D2-D448-B6B7-2E25A9938471}"/>
              </a:ext>
            </a:extLst>
          </p:cNvPr>
          <p:cNvSpPr/>
          <p:nvPr/>
        </p:nvSpPr>
        <p:spPr>
          <a:xfrm>
            <a:off x="5973113" y="3078066"/>
            <a:ext cx="2090437" cy="7248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AB3E7C-FC38-D347-27C1-246D759A6CAF}"/>
              </a:ext>
            </a:extLst>
          </p:cNvPr>
          <p:cNvSpPr/>
          <p:nvPr/>
        </p:nvSpPr>
        <p:spPr>
          <a:xfrm>
            <a:off x="8061715" y="4578939"/>
            <a:ext cx="916444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E1F902-13F4-2389-4BB8-92BD20D1045C}"/>
              </a:ext>
            </a:extLst>
          </p:cNvPr>
          <p:cNvSpPr/>
          <p:nvPr/>
        </p:nvSpPr>
        <p:spPr>
          <a:xfrm>
            <a:off x="8984267" y="3973642"/>
            <a:ext cx="916444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AFF6FF-9256-EC2C-CD07-FD341D22FB02}"/>
              </a:ext>
            </a:extLst>
          </p:cNvPr>
          <p:cNvSpPr/>
          <p:nvPr/>
        </p:nvSpPr>
        <p:spPr>
          <a:xfrm>
            <a:off x="9879283" y="3969907"/>
            <a:ext cx="916444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3031F8C-1D37-ECA3-D77C-69F90C696663}"/>
              </a:ext>
            </a:extLst>
          </p:cNvPr>
          <p:cNvCxnSpPr/>
          <p:nvPr/>
        </p:nvCxnSpPr>
        <p:spPr>
          <a:xfrm>
            <a:off x="4607850" y="3907976"/>
            <a:ext cx="1009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6F231A-ADDC-C4C8-4020-AFD11E398648}"/>
              </a:ext>
            </a:extLst>
          </p:cNvPr>
          <p:cNvCxnSpPr>
            <a:cxnSpLocks/>
          </p:cNvCxnSpPr>
          <p:nvPr/>
        </p:nvCxnSpPr>
        <p:spPr>
          <a:xfrm>
            <a:off x="4607850" y="3914326"/>
            <a:ext cx="0" cy="9053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B29624-72E8-5A9D-1A9E-0962DC2C6A8E}"/>
              </a:ext>
            </a:extLst>
          </p:cNvPr>
          <p:cNvCxnSpPr>
            <a:cxnSpLocks/>
          </p:cNvCxnSpPr>
          <p:nvPr/>
        </p:nvCxnSpPr>
        <p:spPr>
          <a:xfrm flipH="1">
            <a:off x="5617500" y="3914326"/>
            <a:ext cx="16800" cy="10259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6466C1-C6F3-8B7F-CD1F-D786A34E6DE9}"/>
              </a:ext>
            </a:extLst>
          </p:cNvPr>
          <p:cNvCxnSpPr>
            <a:cxnSpLocks/>
          </p:cNvCxnSpPr>
          <p:nvPr/>
        </p:nvCxnSpPr>
        <p:spPr>
          <a:xfrm>
            <a:off x="4609789" y="4819650"/>
            <a:ext cx="1007711" cy="120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A941A7-E040-923C-7DDE-25DE01AAE982}"/>
              </a:ext>
            </a:extLst>
          </p:cNvPr>
          <p:cNvCxnSpPr>
            <a:cxnSpLocks/>
          </p:cNvCxnSpPr>
          <p:nvPr/>
        </p:nvCxnSpPr>
        <p:spPr>
          <a:xfrm>
            <a:off x="3606832" y="3897936"/>
            <a:ext cx="764828" cy="163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46BCD57-C030-C5EC-AB7C-B2BD326B5161}"/>
              </a:ext>
            </a:extLst>
          </p:cNvPr>
          <p:cNvCxnSpPr>
            <a:cxnSpLocks/>
          </p:cNvCxnSpPr>
          <p:nvPr/>
        </p:nvCxnSpPr>
        <p:spPr>
          <a:xfrm flipV="1">
            <a:off x="4343532" y="3940047"/>
            <a:ext cx="0" cy="8242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34A7C5C-788A-8381-9C66-CC78E5D25927}"/>
              </a:ext>
            </a:extLst>
          </p:cNvPr>
          <p:cNvCxnSpPr>
            <a:cxnSpLocks/>
          </p:cNvCxnSpPr>
          <p:nvPr/>
        </p:nvCxnSpPr>
        <p:spPr>
          <a:xfrm flipV="1">
            <a:off x="3613314" y="3897936"/>
            <a:ext cx="0" cy="5293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C43FA69-251B-A1A1-434B-F39A58B6F62F}"/>
              </a:ext>
            </a:extLst>
          </p:cNvPr>
          <p:cNvCxnSpPr>
            <a:cxnSpLocks/>
          </p:cNvCxnSpPr>
          <p:nvPr/>
        </p:nvCxnSpPr>
        <p:spPr>
          <a:xfrm flipH="1" flipV="1">
            <a:off x="3633118" y="4484769"/>
            <a:ext cx="83593" cy="2425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689A56E-D107-E303-FC3F-4F956785ACB7}"/>
              </a:ext>
            </a:extLst>
          </p:cNvPr>
          <p:cNvCxnSpPr>
            <a:cxnSpLocks/>
          </p:cNvCxnSpPr>
          <p:nvPr/>
        </p:nvCxnSpPr>
        <p:spPr>
          <a:xfrm flipH="1" flipV="1">
            <a:off x="3734262" y="4727296"/>
            <a:ext cx="592470" cy="534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9A775E5-6F38-1901-226D-29CB9DEC7024}"/>
              </a:ext>
            </a:extLst>
          </p:cNvPr>
          <p:cNvSpPr txBox="1"/>
          <p:nvPr/>
        </p:nvSpPr>
        <p:spPr>
          <a:xfrm rot="2875603">
            <a:off x="3493532" y="4303268"/>
            <a:ext cx="1128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ALARM!!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692C08D-7BA6-3D74-1169-A199BBF427E5}"/>
              </a:ext>
            </a:extLst>
          </p:cNvPr>
          <p:cNvSpPr txBox="1"/>
          <p:nvPr/>
        </p:nvSpPr>
        <p:spPr>
          <a:xfrm rot="2875603">
            <a:off x="4647157" y="4425051"/>
            <a:ext cx="1128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ALARM!!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E0ADD2-F686-84B7-C2A2-CB71BBDD6157}"/>
              </a:ext>
            </a:extLst>
          </p:cNvPr>
          <p:cNvSpPr/>
          <p:nvPr/>
        </p:nvSpPr>
        <p:spPr>
          <a:xfrm>
            <a:off x="8058756" y="4879975"/>
            <a:ext cx="916444" cy="27430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9B0D36DC-EE68-195E-A2FA-AE86F85C4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399" y="2830369"/>
            <a:ext cx="2049606" cy="204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6C7F1010-483C-698F-FBF9-E5D105E82E5B}"/>
              </a:ext>
            </a:extLst>
          </p:cNvPr>
          <p:cNvSpPr/>
          <p:nvPr/>
        </p:nvSpPr>
        <p:spPr>
          <a:xfrm>
            <a:off x="6974283" y="3085273"/>
            <a:ext cx="1105245" cy="7248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018AA6-8B8C-1136-FB24-28C9B14E27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9922" y="3247028"/>
            <a:ext cx="806082" cy="406400"/>
          </a:xfrm>
          <a:prstGeom prst="rect">
            <a:avLst/>
          </a:prstGeom>
        </p:spPr>
      </p:pic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5F3CABC4-485F-37D4-A96F-2C2AD179FDC3}"/>
              </a:ext>
            </a:extLst>
          </p:cNvPr>
          <p:cNvSpPr/>
          <p:nvPr/>
        </p:nvSpPr>
        <p:spPr>
          <a:xfrm>
            <a:off x="7657326" y="4681515"/>
            <a:ext cx="332189" cy="419509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52DB1DE-1B80-5C3F-98EA-3FD7BC9B81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17917" y="611377"/>
            <a:ext cx="263710" cy="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51" grpId="0"/>
      <p:bldP spid="53" grpId="0"/>
      <p:bldP spid="7" grpId="0" animBg="1"/>
      <p:bldP spid="21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03E38-D910-DCD1-703C-F6D98EEFC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>
            <a:extLst>
              <a:ext uri="{FF2B5EF4-FFF2-40B4-BE49-F238E27FC236}">
                <a16:creationId xmlns:a16="http://schemas.microsoft.com/office/drawing/2014/main" id="{ED2C90DF-B830-4A9A-F6AF-49147A834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01" y="1331682"/>
            <a:ext cx="11527944" cy="1843319"/>
          </a:xfrm>
        </p:spPr>
        <p:txBody>
          <a:bodyPr/>
          <a:lstStyle/>
          <a:p>
            <a:pPr lvl="0"/>
            <a:r>
              <a:rPr lang="en-US" dirty="0"/>
              <a:t>Project Results</a:t>
            </a:r>
            <a:br>
              <a:rPr lang="en-US" dirty="0"/>
            </a:b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26A87458-EA08-EDAC-8E54-7D7EA40C17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8801" y="4676826"/>
            <a:ext cx="8608155" cy="480217"/>
          </a:xfrm>
        </p:spPr>
        <p:txBody>
          <a:bodyPr vert="horz" lIns="0" tIns="0" rIns="121920" bIns="60960" rtlCol="0" anchor="t">
            <a:noAutofit/>
          </a:bodyPr>
          <a:lstStyle/>
          <a:p>
            <a:pPr>
              <a:lnSpc>
                <a:spcPct val="69767"/>
              </a:lnSpc>
            </a:pPr>
            <a:r>
              <a:rPr lang="en-US" dirty="0"/>
              <a:t>5/6/2025</a:t>
            </a:r>
          </a:p>
        </p:txBody>
      </p:sp>
    </p:spTree>
    <p:extLst>
      <p:ext uri="{BB962C8B-B14F-4D97-AF65-F5344CB8AC3E}">
        <p14:creationId xmlns:p14="http://schemas.microsoft.com/office/powerpoint/2010/main" val="81405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647AF-7E77-2151-3E7B-57F4E8CD7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-93442"/>
            <a:ext cx="11119104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Regional Voltage Unbalance Pilot Project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15997-3533-C165-31A6-833C98B3E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27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B2F2A5-7105-4210-F587-159BA5D095D5}"/>
              </a:ext>
            </a:extLst>
          </p:cNvPr>
          <p:cNvSpPr txBox="1"/>
          <p:nvPr/>
        </p:nvSpPr>
        <p:spPr>
          <a:xfrm>
            <a:off x="7279823" y="6143390"/>
            <a:ext cx="23652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333" dirty="0"/>
              <a:t>Per Unit V</a:t>
            </a:r>
            <a:r>
              <a:rPr lang="en-US" sz="1333" baseline="-25000" dirty="0"/>
              <a:t>2</a:t>
            </a:r>
            <a:r>
              <a:rPr lang="en-US" sz="1333" dirty="0"/>
              <a:t>/V</a:t>
            </a:r>
            <a:r>
              <a:rPr lang="en-US" sz="1333" baseline="-25000" dirty="0"/>
              <a:t>1</a:t>
            </a:r>
            <a:r>
              <a:rPr lang="en-US" sz="1333" dirty="0"/>
              <a:t> Difference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F79DCD-E697-EFFD-B3B5-AA4B95631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496" y="609602"/>
            <a:ext cx="7054056" cy="5611917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F801479-CCB4-1FBF-C4DB-5A72D4ABBF92}"/>
              </a:ext>
            </a:extLst>
          </p:cNvPr>
          <p:cNvSpPr/>
          <p:nvPr/>
        </p:nvSpPr>
        <p:spPr>
          <a:xfrm>
            <a:off x="6764352" y="2223249"/>
            <a:ext cx="116541" cy="116540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C829C10-4B13-C278-03CB-702E8B42BB5D}"/>
              </a:ext>
            </a:extLst>
          </p:cNvPr>
          <p:cNvSpPr/>
          <p:nvPr/>
        </p:nvSpPr>
        <p:spPr>
          <a:xfrm>
            <a:off x="7855059" y="3502214"/>
            <a:ext cx="116541" cy="116540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CB5DD928-74D3-929F-FFE1-1914A3D7DA7C}"/>
              </a:ext>
            </a:extLst>
          </p:cNvPr>
          <p:cNvSpPr/>
          <p:nvPr/>
        </p:nvSpPr>
        <p:spPr>
          <a:xfrm>
            <a:off x="8623035" y="3502214"/>
            <a:ext cx="116541" cy="116540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85292422-FED9-9A5D-8633-28C6AE1E3116}"/>
              </a:ext>
            </a:extLst>
          </p:cNvPr>
          <p:cNvSpPr/>
          <p:nvPr/>
        </p:nvSpPr>
        <p:spPr>
          <a:xfrm>
            <a:off x="9426870" y="3201686"/>
            <a:ext cx="116541" cy="116540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57842B6-800D-B52D-4E56-9EF637599E12}"/>
              </a:ext>
            </a:extLst>
          </p:cNvPr>
          <p:cNvSpPr/>
          <p:nvPr/>
        </p:nvSpPr>
        <p:spPr>
          <a:xfrm>
            <a:off x="9074258" y="4059310"/>
            <a:ext cx="116541" cy="116540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67FAAF1-4C56-BE02-0DD8-2E3B7CF4FEBA}"/>
              </a:ext>
            </a:extLst>
          </p:cNvPr>
          <p:cNvGraphicFramePr>
            <a:graphicFrameLocks noGrp="1"/>
          </p:cNvGraphicFramePr>
          <p:nvPr/>
        </p:nvGraphicFramePr>
        <p:xfrm>
          <a:off x="536448" y="636482"/>
          <a:ext cx="4065048" cy="55069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0093">
                  <a:extLst>
                    <a:ext uri="{9D8B030D-6E8A-4147-A177-3AD203B41FA5}">
                      <a16:colId xmlns:a16="http://schemas.microsoft.com/office/drawing/2014/main" val="2028662932"/>
                    </a:ext>
                  </a:extLst>
                </a:gridCol>
                <a:gridCol w="814955">
                  <a:extLst>
                    <a:ext uri="{9D8B030D-6E8A-4147-A177-3AD203B41FA5}">
                      <a16:colId xmlns:a16="http://schemas.microsoft.com/office/drawing/2014/main" val="3535324628"/>
                    </a:ext>
                  </a:extLst>
                </a:gridCol>
              </a:tblGrid>
              <a:tr h="2029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Delivery Point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% Change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4205123454"/>
                  </a:ext>
                </a:extLst>
              </a:tr>
              <a:tr h="2029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Almaville TN 25-T2 -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177.7901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4232052160"/>
                  </a:ext>
                </a:extLst>
              </a:tr>
              <a:tr h="2029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West Creek TN 13-T1 -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324.7766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2935887010"/>
                  </a:ext>
                </a:extLst>
              </a:tr>
              <a:tr h="3808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Murfreesboro TN 25-Total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107.8753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201780753"/>
                  </a:ext>
                </a:extLst>
              </a:tr>
              <a:tr h="3808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New Providence TN 13-T2 -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167.4373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1255429175"/>
                  </a:ext>
                </a:extLst>
              </a:tr>
              <a:tr h="202923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Gibbs Lane TN 13-T1 - V Neg-Seq Imb Total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244.1674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295958362"/>
                  </a:ext>
                </a:extLst>
              </a:tr>
              <a:tr h="2029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Almaville TN 25-T1 -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150.6326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2530318915"/>
                  </a:ext>
                </a:extLst>
              </a:tr>
              <a:tr h="2029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Grassland TN 25-T2 -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128.4296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4080387928"/>
                  </a:ext>
                </a:extLst>
              </a:tr>
              <a:tr h="3808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New Providence TN 13-T1 -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167.8706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840142431"/>
                  </a:ext>
                </a:extLst>
              </a:tr>
              <a:tr h="2029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Cason Lane TN 13-T2 -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105.9048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601862697"/>
                  </a:ext>
                </a:extLst>
              </a:tr>
              <a:tr h="3808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Mimms Industrial TN 13-T2 -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196.9074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3588359920"/>
                  </a:ext>
                </a:extLst>
              </a:tr>
              <a:tr h="2029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Triune TN 25-Total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106.9724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2340364894"/>
                  </a:ext>
                </a:extLst>
              </a:tr>
              <a:tr h="2029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Cason Lane TN 13-T1 -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93.9066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3638733"/>
                  </a:ext>
                </a:extLst>
              </a:tr>
              <a:tr h="3808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Jersey Miniere Zinc TN 13-T1 -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140.5726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343805677"/>
                  </a:ext>
                </a:extLst>
              </a:tr>
              <a:tr h="2029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Guthrie KY 161-T1 -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222.4056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2644539560"/>
                  </a:ext>
                </a:extLst>
              </a:tr>
              <a:tr h="3808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Jersey Miniere Zinc TN 13-T2 -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204.0353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620060615"/>
                  </a:ext>
                </a:extLst>
              </a:tr>
              <a:tr h="2029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Guthrie KY 161-T2 -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216.1536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458742321"/>
                  </a:ext>
                </a:extLst>
              </a:tr>
              <a:tr h="2029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Hankook TN 161-Total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196.6518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4049359509"/>
                  </a:ext>
                </a:extLst>
              </a:tr>
              <a:tr h="3808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East Murfreesboro TN 46-Total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73.39909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2891865798"/>
                  </a:ext>
                </a:extLst>
              </a:tr>
              <a:tr h="2029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West Creek TN 13-T2 - V Neg-Seq Imb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256.9963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2530207058"/>
                  </a:ext>
                </a:extLst>
              </a:tr>
              <a:tr h="2029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Hemlock TN 161-T3 - V Neg-Seq </a:t>
                      </a:r>
                      <a:r>
                        <a:rPr lang="en-US" sz="1200" u="none" strike="noStrike" dirty="0" err="1">
                          <a:effectLst/>
                        </a:rPr>
                        <a:t>Imb</a:t>
                      </a:r>
                      <a:r>
                        <a:rPr lang="en-US" sz="1200" u="none" strike="noStrike" dirty="0">
                          <a:effectLst/>
                        </a:rPr>
                        <a:t> Total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216.6229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401" marR="10401" marT="10401" marB="0" anchor="b"/>
                </a:tc>
                <a:extLst>
                  <a:ext uri="{0D108BD9-81ED-4DB2-BD59-A6C34878D82A}">
                    <a16:rowId xmlns:a16="http://schemas.microsoft.com/office/drawing/2014/main" val="428768567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BD56F9F-7037-2E3E-AC0C-92CA29B05991}"/>
              </a:ext>
            </a:extLst>
          </p:cNvPr>
          <p:cNvSpPr txBox="1"/>
          <p:nvPr/>
        </p:nvSpPr>
        <p:spPr>
          <a:xfrm>
            <a:off x="6465483" y="3849570"/>
            <a:ext cx="1152503" cy="2102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tIns="121920" bIns="121920" rtlCol="0" anchor="ctr" anchorCtr="0">
            <a:no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dirty="0"/>
              <a:t>Station 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3C41BE-A5B3-D34B-DB17-077A3841F1C3}"/>
              </a:ext>
            </a:extLst>
          </p:cNvPr>
          <p:cNvCxnSpPr>
            <a:cxnSpLocks/>
          </p:cNvCxnSpPr>
          <p:nvPr/>
        </p:nvCxnSpPr>
        <p:spPr>
          <a:xfrm flipV="1">
            <a:off x="7082118" y="3618754"/>
            <a:ext cx="772941" cy="21814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E690758-8DFD-16AF-C036-D28C0B0AC476}"/>
              </a:ext>
            </a:extLst>
          </p:cNvPr>
          <p:cNvSpPr txBox="1"/>
          <p:nvPr/>
        </p:nvSpPr>
        <p:spPr>
          <a:xfrm>
            <a:off x="8908889" y="4851571"/>
            <a:ext cx="1230195" cy="2134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tIns="121920" bIns="121920" rtlCol="0" anchor="ctr" anchorCtr="0">
            <a:no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dirty="0"/>
              <a:t>Station 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3F694F-3229-513E-D007-7A92FCE884F2}"/>
              </a:ext>
            </a:extLst>
          </p:cNvPr>
          <p:cNvSpPr txBox="1"/>
          <p:nvPr/>
        </p:nvSpPr>
        <p:spPr>
          <a:xfrm>
            <a:off x="9824784" y="3056613"/>
            <a:ext cx="1124570" cy="26161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tIns="121920" bIns="121920" rtlCol="0" anchor="ctr" anchorCtr="0">
            <a:no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dirty="0"/>
              <a:t>Station 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5F4E0B-A793-476E-FE16-751CFA404EAE}"/>
              </a:ext>
            </a:extLst>
          </p:cNvPr>
          <p:cNvSpPr txBox="1"/>
          <p:nvPr/>
        </p:nvSpPr>
        <p:spPr>
          <a:xfrm>
            <a:off x="6574645" y="1545390"/>
            <a:ext cx="1502555" cy="2102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tIns="121920" bIns="121920" rtlCol="0" anchor="ctr" anchorCtr="0">
            <a:noAutofit/>
          </a:bodyPr>
          <a:lstStyle/>
          <a:p>
            <a:pPr algn="ctr"/>
            <a:r>
              <a:rPr lang="en-US" sz="1600" dirty="0"/>
              <a:t>Station 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48F3ED-7BED-9C46-338C-92FC1B08DA1E}"/>
              </a:ext>
            </a:extLst>
          </p:cNvPr>
          <p:cNvSpPr txBox="1"/>
          <p:nvPr/>
        </p:nvSpPr>
        <p:spPr>
          <a:xfrm>
            <a:off x="8547794" y="2843125"/>
            <a:ext cx="1097276" cy="2134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tIns="121920" bIns="121920" rtlCol="0" anchor="ctr" anchorCtr="0">
            <a:no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dirty="0"/>
              <a:t>Station B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7B3AED-3F4E-DC5A-1392-77E92F241BA0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9190799" y="4175850"/>
            <a:ext cx="333188" cy="67572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1FCEDCF-D975-E2F4-D695-91816B1534C8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9589965" y="3187420"/>
            <a:ext cx="234819" cy="7253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E6DE33F-E457-2724-067E-33E79A792394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8710891" y="3056612"/>
            <a:ext cx="385541" cy="43844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5C321DE-4A75-316F-1AA1-EF23AECB97AC}"/>
              </a:ext>
            </a:extLst>
          </p:cNvPr>
          <p:cNvCxnSpPr>
            <a:cxnSpLocks/>
            <a:stCxn id="27" idx="2"/>
            <a:endCxn id="8" idx="5"/>
          </p:cNvCxnSpPr>
          <p:nvPr/>
        </p:nvCxnSpPr>
        <p:spPr>
          <a:xfrm flipH="1">
            <a:off x="6851759" y="1755596"/>
            <a:ext cx="474164" cy="5259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40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F7937-7428-8504-D92A-AD5007D29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61" y="172068"/>
            <a:ext cx="12203144" cy="70615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Regional Voltage Unbalance Pilot Project Results Cont.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D53E1-D99C-1908-2899-3B8284E22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CF5B18-1935-AB44-AE6E-C993FDFDD71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CE4522-B727-2079-B114-B9C95A3E0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80" y="669832"/>
            <a:ext cx="9099651" cy="2759169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B6868C-5E08-D10B-C7BF-A2CEB542B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80" y="3451212"/>
            <a:ext cx="9099651" cy="2759169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7A4CDE-A03A-95D2-0A45-35554C59B7CF}"/>
              </a:ext>
            </a:extLst>
          </p:cNvPr>
          <p:cNvSpPr/>
          <p:nvPr/>
        </p:nvSpPr>
        <p:spPr>
          <a:xfrm>
            <a:off x="7276031" y="1401066"/>
            <a:ext cx="2438400" cy="1602028"/>
          </a:xfrm>
          <a:prstGeom prst="rect">
            <a:avLst/>
          </a:prstGeom>
          <a:solidFill>
            <a:srgbClr val="FFFF00">
              <a:alpha val="25000"/>
            </a:srgbClr>
          </a:solidFill>
          <a:ln w="38100" cap="flat" cmpd="sng" algn="ctr">
            <a:noFill/>
            <a:prstDash val="solid"/>
          </a:ln>
          <a:effectLst/>
        </p:spPr>
        <p:txBody>
          <a:bodyPr vert="horz" lIns="121920" tIns="121920" rIns="121920" bIns="121920" rtlCol="0" anchor="ctr"/>
          <a:lstStyle/>
          <a:p>
            <a:pPr algn="ctr" defTabSz="1219170">
              <a:lnSpc>
                <a:spcPct val="83333"/>
              </a:lnSpc>
              <a:buClr>
                <a:srgbClr val="FFFFFF"/>
              </a:buClr>
            </a:pPr>
            <a:endParaRPr lang="en-US" sz="1600" kern="0">
              <a:solidFill>
                <a:schemeClr val="accent3"/>
              </a:solidFill>
              <a:latin typeface="Calibri"/>
              <a:cs typeface="Arial Unicode MS" pitchFamily="34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95D744-F1D4-6C04-4AC4-C7B4B833004D}"/>
              </a:ext>
            </a:extLst>
          </p:cNvPr>
          <p:cNvSpPr/>
          <p:nvPr/>
        </p:nvSpPr>
        <p:spPr>
          <a:xfrm>
            <a:off x="7276029" y="4262329"/>
            <a:ext cx="2438400" cy="1499935"/>
          </a:xfrm>
          <a:prstGeom prst="rect">
            <a:avLst/>
          </a:prstGeom>
          <a:solidFill>
            <a:srgbClr val="FFFF00">
              <a:alpha val="25000"/>
            </a:srgbClr>
          </a:solidFill>
          <a:ln w="38100" cap="flat" cmpd="sng" algn="ctr">
            <a:noFill/>
            <a:prstDash val="solid"/>
          </a:ln>
          <a:effectLst/>
        </p:spPr>
        <p:txBody>
          <a:bodyPr vert="horz" lIns="121920" tIns="121920" rIns="121920" bIns="121920" rtlCol="0" anchor="ctr"/>
          <a:lstStyle/>
          <a:p>
            <a:pPr algn="ctr" defTabSz="1219170">
              <a:lnSpc>
                <a:spcPct val="83333"/>
              </a:lnSpc>
              <a:buClr>
                <a:srgbClr val="FFFFFF"/>
              </a:buClr>
            </a:pPr>
            <a:endParaRPr lang="en-US" sz="1600" kern="0">
              <a:solidFill>
                <a:schemeClr val="accent3"/>
              </a:solidFill>
              <a:latin typeface="Calibri"/>
              <a:cs typeface="Arial Unicode MS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96DD45-0264-F69E-7300-63F81F960F64}"/>
              </a:ext>
            </a:extLst>
          </p:cNvPr>
          <p:cNvSpPr txBox="1"/>
          <p:nvPr/>
        </p:nvSpPr>
        <p:spPr>
          <a:xfrm>
            <a:off x="8001205" y="2143447"/>
            <a:ext cx="1828800" cy="245807"/>
          </a:xfrm>
          <a:prstGeom prst="rect">
            <a:avLst/>
          </a:prstGeom>
          <a:noFill/>
        </p:spPr>
        <p:txBody>
          <a:bodyPr wrap="square" tIns="121920" bIns="121920" rtlCol="0" anchor="t" anchorCtr="0">
            <a:noAutofit/>
          </a:bodyPr>
          <a:lstStyle/>
          <a:p>
            <a:pPr algn="l"/>
            <a:r>
              <a:rPr lang="en-US" sz="1600" dirty="0"/>
              <a:t>LTC Pilot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ABAB5-D047-B562-C490-D2271FD3E3B1}"/>
              </a:ext>
            </a:extLst>
          </p:cNvPr>
          <p:cNvSpPr txBox="1"/>
          <p:nvPr/>
        </p:nvSpPr>
        <p:spPr>
          <a:xfrm>
            <a:off x="7915493" y="4902617"/>
            <a:ext cx="1828800" cy="245807"/>
          </a:xfrm>
          <a:prstGeom prst="rect">
            <a:avLst/>
          </a:prstGeom>
          <a:noFill/>
        </p:spPr>
        <p:txBody>
          <a:bodyPr wrap="square" tIns="121920" bIns="121920" rtlCol="0" anchor="t" anchorCtr="0">
            <a:noAutofit/>
          </a:bodyPr>
          <a:lstStyle/>
          <a:p>
            <a:pPr algn="l"/>
            <a:r>
              <a:rPr lang="en-US" sz="1600" dirty="0"/>
              <a:t>LTC Pilot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FD0DE-9FDF-EC5C-23E3-F004CDE5A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030" y="669832"/>
            <a:ext cx="2181225" cy="371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CB9D4A-F928-5760-1B61-BC50759C0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966" y="3451212"/>
            <a:ext cx="21812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1FB07-8C08-4498-A026-7B3A2F5F3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9E41-634C-4B23-DB4E-DC9BE2E97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7" y="0"/>
            <a:ext cx="11119104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Addressing Concerns With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D7317-5687-3A9C-9473-58645E90A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372" y="763362"/>
            <a:ext cx="3494589" cy="4237975"/>
          </a:xfrm>
          <a:ln>
            <a:noFill/>
          </a:ln>
        </p:spPr>
        <p:txBody>
          <a:bodyPr/>
          <a:lstStyle/>
          <a:p>
            <a:r>
              <a:rPr lang="en-US" sz="1600" dirty="0"/>
              <a:t>Neutral Current increased on the 500kv side about 20-25A per step</a:t>
            </a:r>
          </a:p>
          <a:p>
            <a:r>
              <a:rPr lang="en-US" sz="1600" dirty="0"/>
              <a:t>Circulating Current in Tertiary increase varied for each step. Ended up at a max of 350A for a 4-step separation</a:t>
            </a:r>
          </a:p>
          <a:p>
            <a:r>
              <a:rPr lang="en-US" sz="1600" dirty="0"/>
              <a:t>Concluded if near by generation on the 500kV network wasn’t impacted, no 500kV loads, and the stations 500kV high voltage threshold wasn’t exceeded we could proceed</a:t>
            </a:r>
          </a:p>
          <a:p>
            <a:r>
              <a:rPr lang="en-US" sz="1600" dirty="0"/>
              <a:t>The VUB issue did not shift else where and was localized to the area around the transformer</a:t>
            </a:r>
          </a:p>
          <a:p>
            <a:r>
              <a:rPr lang="en-US" sz="1600" dirty="0"/>
              <a:t>First time for everything</a:t>
            </a:r>
          </a:p>
          <a:p>
            <a:r>
              <a:rPr lang="en-US" sz="1600" dirty="0"/>
              <a:t>Original test moved the wrong phase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BBA61-848B-806D-CD8A-6EB5F716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29</a:t>
            </a:fld>
            <a:endParaRPr lang="en-US"/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EF39820F-72E7-878D-F7E5-EC8E9EA7BC9F}"/>
              </a:ext>
            </a:extLst>
          </p:cNvPr>
          <p:cNvCxnSpPr>
            <a:cxnSpLocks/>
          </p:cNvCxnSpPr>
          <p:nvPr/>
        </p:nvCxnSpPr>
        <p:spPr>
          <a:xfrm>
            <a:off x="9339933" y="1535814"/>
            <a:ext cx="0" cy="845210"/>
          </a:xfrm>
          <a:prstGeom prst="line">
            <a:avLst/>
          </a:prstGeom>
          <a:ln w="508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A5E84CAD-40E4-63F3-330C-A73B8537DD62}"/>
              </a:ext>
            </a:extLst>
          </p:cNvPr>
          <p:cNvCxnSpPr>
            <a:cxnSpLocks/>
          </p:cNvCxnSpPr>
          <p:nvPr/>
        </p:nvCxnSpPr>
        <p:spPr>
          <a:xfrm flipH="1">
            <a:off x="8870093" y="2390947"/>
            <a:ext cx="472909" cy="21887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FE8DF3A1-CFA6-7A7E-B162-B87BEBBA06CF}"/>
              </a:ext>
            </a:extLst>
          </p:cNvPr>
          <p:cNvCxnSpPr>
            <a:cxnSpLocks/>
          </p:cNvCxnSpPr>
          <p:nvPr/>
        </p:nvCxnSpPr>
        <p:spPr>
          <a:xfrm>
            <a:off x="9343002" y="2385297"/>
            <a:ext cx="472909" cy="21887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B4AFAB4F-37AF-236F-9258-8A07188AB742}"/>
              </a:ext>
            </a:extLst>
          </p:cNvPr>
          <p:cNvCxnSpPr>
            <a:cxnSpLocks/>
          </p:cNvCxnSpPr>
          <p:nvPr/>
        </p:nvCxnSpPr>
        <p:spPr>
          <a:xfrm flipH="1" flipV="1">
            <a:off x="7916984" y="2346268"/>
            <a:ext cx="1422949" cy="1556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914A0768-6E90-F7AB-6831-73EC40A3AE86}"/>
              </a:ext>
            </a:extLst>
          </p:cNvPr>
          <p:cNvCxnSpPr>
            <a:cxnSpLocks/>
          </p:cNvCxnSpPr>
          <p:nvPr/>
        </p:nvCxnSpPr>
        <p:spPr>
          <a:xfrm>
            <a:off x="7916984" y="2205715"/>
            <a:ext cx="0" cy="2710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FDAEC011-26AD-FD14-B1F2-863ACCCB5A3C}"/>
              </a:ext>
            </a:extLst>
          </p:cNvPr>
          <p:cNvCxnSpPr>
            <a:cxnSpLocks/>
          </p:cNvCxnSpPr>
          <p:nvPr/>
        </p:nvCxnSpPr>
        <p:spPr>
          <a:xfrm>
            <a:off x="7838403" y="2244800"/>
            <a:ext cx="0" cy="17670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D9156078-25C6-CE9C-1B1A-97494BB244DE}"/>
              </a:ext>
            </a:extLst>
          </p:cNvPr>
          <p:cNvCxnSpPr>
            <a:cxnSpLocks/>
          </p:cNvCxnSpPr>
          <p:nvPr/>
        </p:nvCxnSpPr>
        <p:spPr>
          <a:xfrm>
            <a:off x="7766679" y="2278630"/>
            <a:ext cx="0" cy="10239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91F88960-3EA5-202C-B8BC-9A7F695E3331}"/>
              </a:ext>
            </a:extLst>
          </p:cNvPr>
          <p:cNvGrpSpPr/>
          <p:nvPr/>
        </p:nvGrpSpPr>
        <p:grpSpPr>
          <a:xfrm flipV="1">
            <a:off x="7766679" y="2726313"/>
            <a:ext cx="2036981" cy="355024"/>
            <a:chOff x="3184442" y="4719978"/>
            <a:chExt cx="2036981" cy="355024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5371CE38-8196-3BFF-9034-38B3BFE5D4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5605" y="4856129"/>
              <a:ext cx="472909" cy="218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37F471E4-134F-F4E1-B47B-2910D70E0F48}"/>
                </a:ext>
              </a:extLst>
            </p:cNvPr>
            <p:cNvCxnSpPr>
              <a:cxnSpLocks/>
            </p:cNvCxnSpPr>
            <p:nvPr/>
          </p:nvCxnSpPr>
          <p:spPr>
            <a:xfrm>
              <a:off x="4748514" y="4850479"/>
              <a:ext cx="472909" cy="218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9F56288F-02CE-8B93-8A13-7AB9C96632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4747" y="4846151"/>
              <a:ext cx="1413504" cy="1438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CFBCB288-F09B-3D08-E67D-579ECAADA788}"/>
                </a:ext>
              </a:extLst>
            </p:cNvPr>
            <p:cNvCxnSpPr/>
            <p:nvPr/>
          </p:nvCxnSpPr>
          <p:spPr>
            <a:xfrm>
              <a:off x="3334747" y="4719978"/>
              <a:ext cx="0" cy="2710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00E899FE-E4E9-0EE9-D219-74782D5EA76F}"/>
                </a:ext>
              </a:extLst>
            </p:cNvPr>
            <p:cNvCxnSpPr>
              <a:cxnSpLocks/>
            </p:cNvCxnSpPr>
            <p:nvPr/>
          </p:nvCxnSpPr>
          <p:spPr>
            <a:xfrm>
              <a:off x="3256166" y="4759063"/>
              <a:ext cx="0" cy="17670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2A0536B7-AD8D-B9BF-6701-9D49F654125C}"/>
                </a:ext>
              </a:extLst>
            </p:cNvPr>
            <p:cNvCxnSpPr>
              <a:cxnSpLocks/>
            </p:cNvCxnSpPr>
            <p:nvPr/>
          </p:nvCxnSpPr>
          <p:spPr>
            <a:xfrm>
              <a:off x="3184442" y="4792893"/>
              <a:ext cx="0" cy="1023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1" name="Isosceles Triangle 250">
            <a:extLst>
              <a:ext uri="{FF2B5EF4-FFF2-40B4-BE49-F238E27FC236}">
                <a16:creationId xmlns:a16="http://schemas.microsoft.com/office/drawing/2014/main" id="{88EDDAA9-004C-3444-3132-1BB6E45D17C0}"/>
              </a:ext>
            </a:extLst>
          </p:cNvPr>
          <p:cNvSpPr/>
          <p:nvPr/>
        </p:nvSpPr>
        <p:spPr>
          <a:xfrm flipV="1">
            <a:off x="9981567" y="2541943"/>
            <a:ext cx="1161180" cy="62218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40CBD430-A064-9B14-C92C-0AC9B55C4F72}"/>
              </a:ext>
            </a:extLst>
          </p:cNvPr>
          <p:cNvCxnSpPr>
            <a:cxnSpLocks/>
          </p:cNvCxnSpPr>
          <p:nvPr/>
        </p:nvCxnSpPr>
        <p:spPr>
          <a:xfrm flipH="1">
            <a:off x="9322900" y="2955164"/>
            <a:ext cx="7588" cy="609913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TextBox 352">
            <a:extLst>
              <a:ext uri="{FF2B5EF4-FFF2-40B4-BE49-F238E27FC236}">
                <a16:creationId xmlns:a16="http://schemas.microsoft.com/office/drawing/2014/main" id="{60F5E722-953E-CD43-9C33-5BEC07021BFB}"/>
              </a:ext>
            </a:extLst>
          </p:cNvPr>
          <p:cNvSpPr txBox="1"/>
          <p:nvPr/>
        </p:nvSpPr>
        <p:spPr>
          <a:xfrm>
            <a:off x="9094297" y="2495259"/>
            <a:ext cx="59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Bk1</a:t>
            </a:r>
          </a:p>
        </p:txBody>
      </p: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FE3721E2-799D-9CCE-1D90-41D14EA4728A}"/>
              </a:ext>
            </a:extLst>
          </p:cNvPr>
          <p:cNvCxnSpPr>
            <a:cxnSpLocks/>
          </p:cNvCxnSpPr>
          <p:nvPr/>
        </p:nvCxnSpPr>
        <p:spPr>
          <a:xfrm>
            <a:off x="7919079" y="2431030"/>
            <a:ext cx="0" cy="10239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6" name="Arrow: Right 465">
            <a:extLst>
              <a:ext uri="{FF2B5EF4-FFF2-40B4-BE49-F238E27FC236}">
                <a16:creationId xmlns:a16="http://schemas.microsoft.com/office/drawing/2014/main" id="{02C0AEE1-A37E-38C2-42FE-ADA26E10E950}"/>
              </a:ext>
            </a:extLst>
          </p:cNvPr>
          <p:cNvSpPr/>
          <p:nvPr/>
        </p:nvSpPr>
        <p:spPr>
          <a:xfrm>
            <a:off x="8084946" y="2044445"/>
            <a:ext cx="731502" cy="2434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468" name="Arrow: Right 467">
            <a:extLst>
              <a:ext uri="{FF2B5EF4-FFF2-40B4-BE49-F238E27FC236}">
                <a16:creationId xmlns:a16="http://schemas.microsoft.com/office/drawing/2014/main" id="{04C47A2B-0072-9606-E658-99F207D36FD9}"/>
              </a:ext>
            </a:extLst>
          </p:cNvPr>
          <p:cNvSpPr/>
          <p:nvPr/>
        </p:nvSpPr>
        <p:spPr>
          <a:xfrm>
            <a:off x="8021771" y="2984693"/>
            <a:ext cx="844990" cy="2423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469" name="Arrow: Right 468">
            <a:extLst>
              <a:ext uri="{FF2B5EF4-FFF2-40B4-BE49-F238E27FC236}">
                <a16:creationId xmlns:a16="http://schemas.microsoft.com/office/drawing/2014/main" id="{D70C57DB-89AE-06A6-6ED4-1871176C0CF9}"/>
              </a:ext>
            </a:extLst>
          </p:cNvPr>
          <p:cNvSpPr/>
          <p:nvPr/>
        </p:nvSpPr>
        <p:spPr>
          <a:xfrm rot="18765620">
            <a:off x="10753118" y="2844404"/>
            <a:ext cx="475654" cy="2071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470" name="Arrow: Right 469">
            <a:extLst>
              <a:ext uri="{FF2B5EF4-FFF2-40B4-BE49-F238E27FC236}">
                <a16:creationId xmlns:a16="http://schemas.microsoft.com/office/drawing/2014/main" id="{46286D53-89C1-3950-3537-693729AF1F8A}"/>
              </a:ext>
            </a:extLst>
          </p:cNvPr>
          <p:cNvSpPr/>
          <p:nvPr/>
        </p:nvSpPr>
        <p:spPr>
          <a:xfrm rot="10800000">
            <a:off x="10350673" y="2282333"/>
            <a:ext cx="475654" cy="2071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471" name="Arrow: Right 470">
            <a:extLst>
              <a:ext uri="{FF2B5EF4-FFF2-40B4-BE49-F238E27FC236}">
                <a16:creationId xmlns:a16="http://schemas.microsoft.com/office/drawing/2014/main" id="{42B0F708-2EBE-41D5-09F7-D4ACE130F0D3}"/>
              </a:ext>
            </a:extLst>
          </p:cNvPr>
          <p:cNvSpPr/>
          <p:nvPr/>
        </p:nvSpPr>
        <p:spPr>
          <a:xfrm rot="2732967">
            <a:off x="9921424" y="2864551"/>
            <a:ext cx="475654" cy="2071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id="{EE5DC83E-6DC3-D85E-2279-AEFC467E9917}"/>
              </a:ext>
            </a:extLst>
          </p:cNvPr>
          <p:cNvSpPr txBox="1"/>
          <p:nvPr/>
        </p:nvSpPr>
        <p:spPr>
          <a:xfrm>
            <a:off x="7714325" y="1601552"/>
            <a:ext cx="162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20A/Step</a:t>
            </a:r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4335378C-E511-5324-E6C0-0C6099CE9EF7}"/>
              </a:ext>
            </a:extLst>
          </p:cNvPr>
          <p:cNvSpPr txBox="1"/>
          <p:nvPr/>
        </p:nvSpPr>
        <p:spPr>
          <a:xfrm>
            <a:off x="7569492" y="3597588"/>
            <a:ext cx="442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Decreased about 0.125% per step for all DPs up to the first station</a:t>
            </a:r>
          </a:p>
        </p:txBody>
      </p:sp>
      <p:cxnSp>
        <p:nvCxnSpPr>
          <p:cNvPr id="491" name="Straight Connector 490">
            <a:extLst>
              <a:ext uri="{FF2B5EF4-FFF2-40B4-BE49-F238E27FC236}">
                <a16:creationId xmlns:a16="http://schemas.microsoft.com/office/drawing/2014/main" id="{280AEC49-7AB9-80ED-ED9A-5B064A2DFD3E}"/>
              </a:ext>
            </a:extLst>
          </p:cNvPr>
          <p:cNvCxnSpPr>
            <a:cxnSpLocks/>
          </p:cNvCxnSpPr>
          <p:nvPr/>
        </p:nvCxnSpPr>
        <p:spPr>
          <a:xfrm>
            <a:off x="9305176" y="4310094"/>
            <a:ext cx="0" cy="485070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2" name="Group 491">
            <a:extLst>
              <a:ext uri="{FF2B5EF4-FFF2-40B4-BE49-F238E27FC236}">
                <a16:creationId xmlns:a16="http://schemas.microsoft.com/office/drawing/2014/main" id="{343AD416-B6E0-A6FF-EADB-108F535EE7AA}"/>
              </a:ext>
            </a:extLst>
          </p:cNvPr>
          <p:cNvGrpSpPr/>
          <p:nvPr/>
        </p:nvGrpSpPr>
        <p:grpSpPr>
          <a:xfrm rot="10800000" flipV="1">
            <a:off x="8836683" y="4680701"/>
            <a:ext cx="2036981" cy="355024"/>
            <a:chOff x="3184442" y="4719978"/>
            <a:chExt cx="2036981" cy="355024"/>
          </a:xfrm>
        </p:grpSpPr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1C24A981-4945-6736-F4CF-8DAF73F049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5605" y="4856129"/>
              <a:ext cx="472909" cy="218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6159A45F-492D-33F3-80FB-484967CEFF92}"/>
                </a:ext>
              </a:extLst>
            </p:cNvPr>
            <p:cNvCxnSpPr>
              <a:cxnSpLocks/>
            </p:cNvCxnSpPr>
            <p:nvPr/>
          </p:nvCxnSpPr>
          <p:spPr>
            <a:xfrm>
              <a:off x="4748514" y="4850479"/>
              <a:ext cx="472909" cy="218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55DC1D3F-C579-CEC0-DAA8-F691BD4644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4747" y="4846151"/>
              <a:ext cx="1413504" cy="1438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4E327970-6F23-EEC6-FD59-6A3113DB2C89}"/>
                </a:ext>
              </a:extLst>
            </p:cNvPr>
            <p:cNvCxnSpPr/>
            <p:nvPr/>
          </p:nvCxnSpPr>
          <p:spPr>
            <a:xfrm>
              <a:off x="3334747" y="4719978"/>
              <a:ext cx="0" cy="2710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id="{3F49CFEF-904B-F763-67E6-673BF3C6FFDF}"/>
                </a:ext>
              </a:extLst>
            </p:cNvPr>
            <p:cNvCxnSpPr>
              <a:cxnSpLocks/>
            </p:cNvCxnSpPr>
            <p:nvPr/>
          </p:nvCxnSpPr>
          <p:spPr>
            <a:xfrm>
              <a:off x="3256166" y="4759063"/>
              <a:ext cx="0" cy="17670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767F0E03-5548-BBA9-8CD6-682E708C741C}"/>
                </a:ext>
              </a:extLst>
            </p:cNvPr>
            <p:cNvCxnSpPr>
              <a:cxnSpLocks/>
            </p:cNvCxnSpPr>
            <p:nvPr/>
          </p:nvCxnSpPr>
          <p:spPr>
            <a:xfrm>
              <a:off x="3184442" y="4792893"/>
              <a:ext cx="0" cy="1023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" name="Isosceles Triangle 500">
            <a:extLst>
              <a:ext uri="{FF2B5EF4-FFF2-40B4-BE49-F238E27FC236}">
                <a16:creationId xmlns:a16="http://schemas.microsoft.com/office/drawing/2014/main" id="{CE2A40BF-48E1-A880-E118-E295EB3B3931}"/>
              </a:ext>
            </a:extLst>
          </p:cNvPr>
          <p:cNvSpPr/>
          <p:nvPr/>
        </p:nvSpPr>
        <p:spPr>
          <a:xfrm flipV="1">
            <a:off x="8935327" y="5075472"/>
            <a:ext cx="739697" cy="41049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19E2D10C-7973-3A98-4D8C-AD49494AAD53}"/>
              </a:ext>
            </a:extLst>
          </p:cNvPr>
          <p:cNvCxnSpPr>
            <a:cxnSpLocks/>
          </p:cNvCxnSpPr>
          <p:nvPr/>
        </p:nvCxnSpPr>
        <p:spPr>
          <a:xfrm>
            <a:off x="9305175" y="5446676"/>
            <a:ext cx="0" cy="331824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>
            <a:extLst>
              <a:ext uri="{FF2B5EF4-FFF2-40B4-BE49-F238E27FC236}">
                <a16:creationId xmlns:a16="http://schemas.microsoft.com/office/drawing/2014/main" id="{2F0D23DC-798F-B3E1-7B3F-493ACE171234}"/>
              </a:ext>
            </a:extLst>
          </p:cNvPr>
          <p:cNvCxnSpPr>
            <a:cxnSpLocks/>
          </p:cNvCxnSpPr>
          <p:nvPr/>
        </p:nvCxnSpPr>
        <p:spPr>
          <a:xfrm flipV="1">
            <a:off x="9298559" y="4300601"/>
            <a:ext cx="854" cy="532028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2BA3C53-3595-347C-1D27-28FA1DDDF972}"/>
              </a:ext>
            </a:extLst>
          </p:cNvPr>
          <p:cNvSpPr txBox="1"/>
          <p:nvPr/>
        </p:nvSpPr>
        <p:spPr>
          <a:xfrm>
            <a:off x="9582586" y="1840758"/>
            <a:ext cx="23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40A-100A/Step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7257AE-5C34-EF3E-BE2C-1765A523DABF}"/>
              </a:ext>
            </a:extLst>
          </p:cNvPr>
          <p:cNvSpPr txBox="1"/>
          <p:nvPr/>
        </p:nvSpPr>
        <p:spPr>
          <a:xfrm>
            <a:off x="7569492" y="5647472"/>
            <a:ext cx="4612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Decreased about 0.125% per step for all DPs up to the first Switching Station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5B683-3114-69BB-984A-645EC063DE58}"/>
              </a:ext>
            </a:extLst>
          </p:cNvPr>
          <p:cNvSpPr txBox="1"/>
          <p:nvPr/>
        </p:nvSpPr>
        <p:spPr>
          <a:xfrm>
            <a:off x="7478858" y="629666"/>
            <a:ext cx="4176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Increased about 0.125% per step only at the local 500kV station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D849B7-C81A-F692-2816-2341F308B98D}"/>
              </a:ext>
            </a:extLst>
          </p:cNvPr>
          <p:cNvSpPr txBox="1"/>
          <p:nvPr/>
        </p:nvSpPr>
        <p:spPr>
          <a:xfrm>
            <a:off x="7704880" y="3116376"/>
            <a:ext cx="162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20A/Step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C0C90E-73C2-4BB7-5491-B82DDEA1C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026" y="629666"/>
            <a:ext cx="3640001" cy="5981700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698FE537-EFA1-9282-9B98-9D459E598183}"/>
              </a:ext>
            </a:extLst>
          </p:cNvPr>
          <p:cNvSpPr/>
          <p:nvPr/>
        </p:nvSpPr>
        <p:spPr>
          <a:xfrm rot="16494182">
            <a:off x="4081147" y="323363"/>
            <a:ext cx="1168788" cy="1787686"/>
          </a:xfrm>
          <a:prstGeom prst="cloudCallout">
            <a:avLst>
              <a:gd name="adj1" fmla="val -146073"/>
              <a:gd name="adj2" fmla="val 63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F99064-C74F-CED5-B1C4-8B8A4646665C}"/>
              </a:ext>
            </a:extLst>
          </p:cNvPr>
          <p:cNvSpPr txBox="1"/>
          <p:nvPr/>
        </p:nvSpPr>
        <p:spPr>
          <a:xfrm>
            <a:off x="3991001" y="916346"/>
            <a:ext cx="14077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Well, you did it. Somehow. Good Job.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9195123-07FA-8EA7-B430-74A4D39DB95A}"/>
              </a:ext>
            </a:extLst>
          </p:cNvPr>
          <p:cNvSpPr/>
          <p:nvPr/>
        </p:nvSpPr>
        <p:spPr>
          <a:xfrm rot="16494182">
            <a:off x="5129712" y="4515362"/>
            <a:ext cx="1813046" cy="2291827"/>
          </a:xfrm>
          <a:prstGeom prst="cloudCallout">
            <a:avLst>
              <a:gd name="adj1" fmla="val 88927"/>
              <a:gd name="adj2" fmla="val 1308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47667C4B-55F5-24C1-244A-B7C37D220252}"/>
              </a:ext>
            </a:extLst>
          </p:cNvPr>
          <p:cNvSpPr/>
          <p:nvPr/>
        </p:nvSpPr>
        <p:spPr>
          <a:xfrm rot="16494182">
            <a:off x="5921581" y="732963"/>
            <a:ext cx="1201236" cy="1626302"/>
          </a:xfrm>
          <a:prstGeom prst="cloudCallout">
            <a:avLst>
              <a:gd name="adj1" fmla="val -125331"/>
              <a:gd name="adj2" fmla="val -4828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E654D4-C23D-0F3E-1AC4-DC34AE3B7108}"/>
              </a:ext>
            </a:extLst>
          </p:cNvPr>
          <p:cNvSpPr txBox="1"/>
          <p:nvPr/>
        </p:nvSpPr>
        <p:spPr>
          <a:xfrm>
            <a:off x="5901047" y="1069060"/>
            <a:ext cx="1418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What about Salmon? How are they impacted?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9C659-A0DB-040E-AE49-ED842EDF40BA}"/>
              </a:ext>
            </a:extLst>
          </p:cNvPr>
          <p:cNvSpPr txBox="1"/>
          <p:nvPr/>
        </p:nvSpPr>
        <p:spPr>
          <a:xfrm>
            <a:off x="5238784" y="5030076"/>
            <a:ext cx="15440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It’s not possible for this to impact Salmon or any aquatic life!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EB30E2-214D-0723-3DA7-8235254AB046}"/>
              </a:ext>
            </a:extLst>
          </p:cNvPr>
          <p:cNvSpPr txBox="1"/>
          <p:nvPr/>
        </p:nvSpPr>
        <p:spPr>
          <a:xfrm>
            <a:off x="6602463" y="4443504"/>
            <a:ext cx="429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</a:rPr>
              <a:t>TVA</a:t>
            </a:r>
          </a:p>
        </p:txBody>
      </p:sp>
    </p:spTree>
    <p:extLst>
      <p:ext uri="{BB962C8B-B14F-4D97-AF65-F5344CB8AC3E}">
        <p14:creationId xmlns:p14="http://schemas.microsoft.com/office/powerpoint/2010/main" val="115907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774" y="40206"/>
            <a:ext cx="11133645" cy="6740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Helvetica Neue"/>
              </a:rPr>
              <a:t>What is Voltage Unbalance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B16AB-9B87-48C9-9C63-61A2106498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09570"/>
            <a:fld id="{5DCF5B18-1935-AB44-AE6E-C993FDFDD711}" type="slidenum">
              <a:rPr lang="en-US">
                <a:solidFill>
                  <a:prstClr val="black"/>
                </a:solidFill>
              </a:rPr>
              <a:pPr defTabSz="609570"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3A251A95-3A8D-4917-A747-70D2F436B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774" y="869130"/>
            <a:ext cx="6511413" cy="3071465"/>
          </a:xfrm>
        </p:spPr>
        <p:txBody>
          <a:bodyPr vert="horz" lIns="0" tIns="60960" rIns="121920" bIns="60960" rtlCol="0" anchor="t">
            <a:noAutofit/>
          </a:bodyPr>
          <a:lstStyle/>
          <a:p>
            <a:pPr marL="310719" indent="-310719">
              <a:lnSpc>
                <a:spcPct val="69767"/>
              </a:lnSpc>
            </a:pPr>
            <a:r>
              <a:rPr lang="en-US" sz="1600" dirty="0"/>
              <a:t>IEC/TR 61000-3-13 expresses voltage unbalance as a percentage, defined by the ratio of the modulus of the negative-sequence to the positive-sequence components of the voltage fundamental frequency (V</a:t>
            </a:r>
            <a:r>
              <a:rPr lang="en-US" sz="1600" baseline="-25000" dirty="0"/>
              <a:t>2</a:t>
            </a:r>
            <a:r>
              <a:rPr lang="en-US" sz="1600" dirty="0"/>
              <a:t>/V</a:t>
            </a:r>
            <a:r>
              <a:rPr lang="en-US" sz="1600" baseline="-25000" dirty="0"/>
              <a:t>1</a:t>
            </a:r>
            <a:r>
              <a:rPr lang="en-US" sz="1600" dirty="0"/>
              <a:t>%). </a:t>
            </a:r>
            <a:endParaRPr lang="en-US" sz="1600" dirty="0">
              <a:cs typeface="Arial" panose="020B0604020202020204" pitchFamily="34" charset="0"/>
            </a:endParaRPr>
          </a:p>
          <a:p>
            <a:pPr marL="310719" indent="-310719">
              <a:lnSpc>
                <a:spcPct val="69767"/>
              </a:lnSpc>
            </a:pPr>
            <a:r>
              <a:rPr lang="en-US" sz="1600" dirty="0"/>
              <a:t>The following method is used to compare actual voltage unbalance against planning levels:</a:t>
            </a:r>
            <a:endParaRPr lang="en-US" sz="1600" dirty="0">
              <a:cs typeface="Arial" panose="020B0604020202020204" pitchFamily="34" charset="0"/>
            </a:endParaRPr>
          </a:p>
          <a:p>
            <a:pPr marL="752668" lvl="1" indent="-227748">
              <a:lnSpc>
                <a:spcPct val="88794"/>
              </a:lnSpc>
            </a:pPr>
            <a:r>
              <a:rPr lang="en-US" sz="1467" dirty="0"/>
              <a:t>1008 10-minute interval average measurements are recorded over a one-week period of normal operation.</a:t>
            </a:r>
            <a:endParaRPr lang="en-US" sz="1467" dirty="0">
              <a:cs typeface="Arial"/>
            </a:endParaRPr>
          </a:p>
          <a:p>
            <a:pPr marL="752668" lvl="1" indent="-227748">
              <a:lnSpc>
                <a:spcPct val="88794"/>
              </a:lnSpc>
            </a:pPr>
            <a:r>
              <a:rPr lang="en-US" sz="1467" dirty="0"/>
              <a:t>In the one-week period, the 95</a:t>
            </a:r>
            <a:r>
              <a:rPr lang="en-US" sz="1467" baseline="30000" dirty="0"/>
              <a:t>th</a:t>
            </a:r>
            <a:r>
              <a:rPr lang="en-US" sz="1467" dirty="0"/>
              <a:t> percentile voltage unbalance value should not exceed the HV planning level of 1.4%.</a:t>
            </a:r>
            <a:endParaRPr lang="en-US" sz="1467" dirty="0">
              <a:cs typeface="Arial"/>
            </a:endParaRPr>
          </a:p>
          <a:p>
            <a:pPr marL="310719" indent="-310719">
              <a:lnSpc>
                <a:spcPct val="59800"/>
              </a:lnSpc>
            </a:pPr>
            <a:endParaRPr lang="en-US" u="sng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ABD43-378F-98C8-D4BA-5F803DDD9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18" y="3679409"/>
            <a:ext cx="9681881" cy="2794543"/>
          </a:xfrm>
          <a:prstGeom prst="rect">
            <a:avLst/>
          </a:prstGeom>
        </p:spPr>
      </p:pic>
      <p:sp>
        <p:nvSpPr>
          <p:cNvPr id="5" name="Arrow: Up-Down 4">
            <a:extLst>
              <a:ext uri="{FF2B5EF4-FFF2-40B4-BE49-F238E27FC236}">
                <a16:creationId xmlns:a16="http://schemas.microsoft.com/office/drawing/2014/main" id="{DC125A57-2CF5-95C4-19F7-3734A29AEE87}"/>
              </a:ext>
            </a:extLst>
          </p:cNvPr>
          <p:cNvSpPr/>
          <p:nvPr/>
        </p:nvSpPr>
        <p:spPr>
          <a:xfrm>
            <a:off x="3200402" y="4267202"/>
            <a:ext cx="116540" cy="344571"/>
          </a:xfrm>
          <a:prstGeom prst="upDownArrow">
            <a:avLst/>
          </a:prstGeom>
          <a:solidFill>
            <a:srgbClr val="FF0000"/>
          </a:solidFill>
          <a:ln w="38100" cap="flat" cmpd="sng" algn="ctr">
            <a:noFill/>
            <a:prstDash val="solid"/>
          </a:ln>
          <a:effectLst/>
        </p:spPr>
        <p:txBody>
          <a:bodyPr vert="horz" lIns="121920" tIns="121920" rIns="121920" bIns="121920" rtlCol="0" anchor="ctr"/>
          <a:lstStyle/>
          <a:p>
            <a:pPr algn="ctr" defTabSz="1219170">
              <a:lnSpc>
                <a:spcPts val="2293"/>
              </a:lnSpc>
              <a:buClr>
                <a:srgbClr val="FFFFFF"/>
              </a:buClr>
            </a:pPr>
            <a:endParaRPr lang="en-US" sz="1600" kern="0" dirty="0">
              <a:solidFill>
                <a:srgbClr val="FF0000"/>
              </a:solidFill>
              <a:highlight>
                <a:srgbClr val="FF0000"/>
              </a:highlight>
              <a:latin typeface="Calibri"/>
              <a:cs typeface="Arial Unicode MS" pitchFamily="34" charset="-128"/>
            </a:endParaRP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B66BDD5F-51AE-6B85-0C70-1DFD9BCB32BB}"/>
              </a:ext>
            </a:extLst>
          </p:cNvPr>
          <p:cNvSpPr/>
          <p:nvPr/>
        </p:nvSpPr>
        <p:spPr>
          <a:xfrm>
            <a:off x="5295157" y="3893063"/>
            <a:ext cx="116540" cy="344571"/>
          </a:xfrm>
          <a:prstGeom prst="upDownArrow">
            <a:avLst/>
          </a:prstGeom>
          <a:solidFill>
            <a:srgbClr val="FF0000"/>
          </a:solidFill>
          <a:ln w="38100" cap="flat" cmpd="sng" algn="ctr">
            <a:noFill/>
            <a:prstDash val="solid"/>
          </a:ln>
          <a:effectLst/>
        </p:spPr>
        <p:txBody>
          <a:bodyPr vert="horz" lIns="121920" tIns="121920" rIns="121920" bIns="121920" rtlCol="0" anchor="ctr"/>
          <a:lstStyle/>
          <a:p>
            <a:pPr algn="ctr" defTabSz="1219170">
              <a:lnSpc>
                <a:spcPts val="2293"/>
              </a:lnSpc>
              <a:buClr>
                <a:srgbClr val="FFFFFF"/>
              </a:buClr>
            </a:pPr>
            <a:endParaRPr lang="en-US" sz="1600" kern="0" dirty="0">
              <a:solidFill>
                <a:srgbClr val="FF0000"/>
              </a:solidFill>
              <a:highlight>
                <a:srgbClr val="FF0000"/>
              </a:highlight>
              <a:latin typeface="Calibri"/>
              <a:cs typeface="Arial Unicode MS" pitchFamily="34" charset="-128"/>
            </a:endParaRPr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5BC340F7-8690-0CF4-1E68-50BAE2DBC19C}"/>
              </a:ext>
            </a:extLst>
          </p:cNvPr>
          <p:cNvSpPr/>
          <p:nvPr/>
        </p:nvSpPr>
        <p:spPr>
          <a:xfrm>
            <a:off x="7389911" y="4017330"/>
            <a:ext cx="81879" cy="344571"/>
          </a:xfrm>
          <a:prstGeom prst="upDownArrow">
            <a:avLst/>
          </a:prstGeom>
          <a:solidFill>
            <a:srgbClr val="FF0000"/>
          </a:solidFill>
          <a:ln w="38100" cap="flat" cmpd="sng" algn="ctr">
            <a:noFill/>
            <a:prstDash val="solid"/>
          </a:ln>
          <a:effectLst/>
        </p:spPr>
        <p:txBody>
          <a:bodyPr vert="horz" lIns="121920" tIns="121920" rIns="121920" bIns="121920" rtlCol="0" anchor="ctr"/>
          <a:lstStyle/>
          <a:p>
            <a:pPr algn="ctr" defTabSz="1219170">
              <a:lnSpc>
                <a:spcPts val="2293"/>
              </a:lnSpc>
              <a:buClr>
                <a:srgbClr val="FFFFFF"/>
              </a:buClr>
            </a:pPr>
            <a:endParaRPr lang="en-US" sz="1600" kern="0" dirty="0">
              <a:solidFill>
                <a:srgbClr val="FF0000"/>
              </a:solidFill>
              <a:highlight>
                <a:srgbClr val="FF0000"/>
              </a:highlight>
              <a:latin typeface="Calibri"/>
              <a:cs typeface="Arial Unicode MS" pitchFamily="34" charset="-128"/>
            </a:endParaRPr>
          </a:p>
        </p:txBody>
      </p:sp>
      <p:sp>
        <p:nvSpPr>
          <p:cNvPr id="10" name="Arrow: Up-Down 9">
            <a:extLst>
              <a:ext uri="{FF2B5EF4-FFF2-40B4-BE49-F238E27FC236}">
                <a16:creationId xmlns:a16="http://schemas.microsoft.com/office/drawing/2014/main" id="{4B479D8F-AD39-AE06-0297-826C2D12E6CB}"/>
              </a:ext>
            </a:extLst>
          </p:cNvPr>
          <p:cNvSpPr/>
          <p:nvPr/>
        </p:nvSpPr>
        <p:spPr>
          <a:xfrm>
            <a:off x="7389911" y="4457418"/>
            <a:ext cx="81879" cy="758864"/>
          </a:xfrm>
          <a:prstGeom prst="upDownArrow">
            <a:avLst/>
          </a:prstGeom>
          <a:solidFill>
            <a:srgbClr val="FF0000"/>
          </a:solidFill>
          <a:ln w="38100" cap="flat" cmpd="sng" algn="ctr">
            <a:noFill/>
            <a:prstDash val="solid"/>
          </a:ln>
          <a:effectLst/>
        </p:spPr>
        <p:txBody>
          <a:bodyPr vert="horz" lIns="121920" tIns="121920" rIns="121920" bIns="121920" rtlCol="0" anchor="ctr"/>
          <a:lstStyle/>
          <a:p>
            <a:pPr algn="ctr" defTabSz="1219170">
              <a:lnSpc>
                <a:spcPts val="2293"/>
              </a:lnSpc>
              <a:buClr>
                <a:srgbClr val="FFFFFF"/>
              </a:buClr>
            </a:pPr>
            <a:endParaRPr lang="en-US" sz="1600" kern="0" dirty="0">
              <a:solidFill>
                <a:srgbClr val="FF0000"/>
              </a:solidFill>
              <a:highlight>
                <a:srgbClr val="FF0000"/>
              </a:highlight>
              <a:latin typeface="Calibri"/>
              <a:cs typeface="Arial Unicode MS" pitchFamily="34" charset="-128"/>
            </a:endParaRPr>
          </a:p>
        </p:txBody>
      </p:sp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D400CB01-A28B-FEDE-BDA5-89228516BC2E}"/>
              </a:ext>
            </a:extLst>
          </p:cNvPr>
          <p:cNvSpPr/>
          <p:nvPr/>
        </p:nvSpPr>
        <p:spPr>
          <a:xfrm>
            <a:off x="5295157" y="4361901"/>
            <a:ext cx="116540" cy="972099"/>
          </a:xfrm>
          <a:prstGeom prst="upDownArrow">
            <a:avLst/>
          </a:prstGeom>
          <a:solidFill>
            <a:srgbClr val="FF0000"/>
          </a:solidFill>
          <a:ln w="38100" cap="flat" cmpd="sng" algn="ctr">
            <a:noFill/>
            <a:prstDash val="solid"/>
          </a:ln>
          <a:effectLst/>
        </p:spPr>
        <p:txBody>
          <a:bodyPr vert="horz" lIns="121920" tIns="121920" rIns="121920" bIns="121920" rtlCol="0" anchor="ctr"/>
          <a:lstStyle/>
          <a:p>
            <a:pPr algn="ctr" defTabSz="1219170">
              <a:lnSpc>
                <a:spcPts val="2293"/>
              </a:lnSpc>
              <a:buClr>
                <a:srgbClr val="FFFFFF"/>
              </a:buClr>
            </a:pPr>
            <a:endParaRPr lang="en-US" sz="1600" kern="0" dirty="0">
              <a:solidFill>
                <a:srgbClr val="FF0000"/>
              </a:solidFill>
              <a:highlight>
                <a:srgbClr val="FF0000"/>
              </a:highlight>
              <a:latin typeface="Calibri"/>
              <a:cs typeface="Arial Unicode MS" pitchFamily="34" charset="-128"/>
            </a:endParaRPr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B38BA920-1BFC-678D-CC13-E383D7385753}"/>
              </a:ext>
            </a:extLst>
          </p:cNvPr>
          <p:cNvSpPr/>
          <p:nvPr/>
        </p:nvSpPr>
        <p:spPr>
          <a:xfrm>
            <a:off x="3200402" y="4879245"/>
            <a:ext cx="116540" cy="344571"/>
          </a:xfrm>
          <a:prstGeom prst="upDownArrow">
            <a:avLst/>
          </a:prstGeom>
          <a:solidFill>
            <a:srgbClr val="FF0000"/>
          </a:solidFill>
          <a:ln w="38100" cap="flat" cmpd="sng" algn="ctr">
            <a:noFill/>
            <a:prstDash val="solid"/>
          </a:ln>
          <a:effectLst/>
        </p:spPr>
        <p:txBody>
          <a:bodyPr vert="horz" lIns="121920" tIns="121920" rIns="121920" bIns="121920" rtlCol="0" anchor="ctr"/>
          <a:lstStyle/>
          <a:p>
            <a:pPr algn="ctr" defTabSz="1219170">
              <a:lnSpc>
                <a:spcPts val="2293"/>
              </a:lnSpc>
              <a:buClr>
                <a:srgbClr val="FFFFFF"/>
              </a:buClr>
            </a:pPr>
            <a:endParaRPr lang="en-US" sz="1600" kern="0" dirty="0">
              <a:solidFill>
                <a:srgbClr val="FF0000"/>
              </a:solidFill>
              <a:highlight>
                <a:srgbClr val="FF0000"/>
              </a:highlight>
              <a:latin typeface="Calibri"/>
              <a:cs typeface="Arial Unicode MS" pitchFamily="34" charset="-12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C18AA7-3F53-39DF-70FF-76EA8FADE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766" y="469484"/>
            <a:ext cx="2429432" cy="30714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6D0C8A-A881-9B8D-2206-D556D9021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774" y="2894355"/>
            <a:ext cx="1731415" cy="56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2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CB07C-6EF9-5D0F-DC92-4E80F7F26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BED21-0397-2040-0276-6C78E4249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CDCA-BE5A-490E-829A-A776A9309B22}" type="slidenum">
              <a:rPr lang="en-US" smtClean="0"/>
              <a:t>30</a:t>
            </a:fld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B2CBDB-BC8A-FC76-F6A7-2DDA4D20F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33" y="-83109"/>
            <a:ext cx="11881373" cy="99327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Middle TN Real Power and VUB Correlation Chart Results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F104906-7C01-BEFA-E555-8DED9E1AF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62" y="590550"/>
            <a:ext cx="10810813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C8342-9F29-9683-701A-E97DE8612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EF265C-7C84-8A12-8E78-0D5C8BFE2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1247"/>
            <a:ext cx="6096000" cy="60900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63550-057F-5C91-5C07-7CE1F6D79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095438" y="6360487"/>
            <a:ext cx="492719" cy="299129"/>
          </a:xfrm>
        </p:spPr>
        <p:txBody>
          <a:bodyPr/>
          <a:lstStyle/>
          <a:p>
            <a:fld id="{5DCF5B18-1935-AB44-AE6E-C993FDFDD71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BE7BC913-A18F-97F9-9518-14E6BDB105ED}"/>
              </a:ext>
            </a:extLst>
          </p:cNvPr>
          <p:cNvSpPr/>
          <p:nvPr/>
        </p:nvSpPr>
        <p:spPr>
          <a:xfrm rot="17003438">
            <a:off x="790488" y="264328"/>
            <a:ext cx="1192719" cy="2184781"/>
          </a:xfrm>
          <a:prstGeom prst="cloudCallout">
            <a:avLst>
              <a:gd name="adj1" fmla="val -96369"/>
              <a:gd name="adj2" fmla="val -361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FE9E11-2772-D400-B58C-859D10A1304C}"/>
              </a:ext>
            </a:extLst>
          </p:cNvPr>
          <p:cNvSpPr txBox="1"/>
          <p:nvPr/>
        </p:nvSpPr>
        <p:spPr>
          <a:xfrm>
            <a:off x="744821" y="987386"/>
            <a:ext cx="1443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What’s wrong with the Salmon!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E5A670-B6D9-49DE-53B2-1D87E380082D}"/>
              </a:ext>
            </a:extLst>
          </p:cNvPr>
          <p:cNvSpPr txBox="1"/>
          <p:nvPr/>
        </p:nvSpPr>
        <p:spPr>
          <a:xfrm>
            <a:off x="744821" y="2890056"/>
            <a:ext cx="429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</a:rPr>
              <a:t>TVA</a:t>
            </a:r>
          </a:p>
        </p:txBody>
      </p:sp>
      <p:pic>
        <p:nvPicPr>
          <p:cNvPr id="5" name="Picture 4" descr="Calendar, map">
            <a:extLst>
              <a:ext uri="{FF2B5EF4-FFF2-40B4-BE49-F238E27FC236}">
                <a16:creationId xmlns:a16="http://schemas.microsoft.com/office/drawing/2014/main" id="{DD48773E-DF6C-6EF3-9E2A-A021DCBC4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549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AFC02E-E123-EC3B-FEB7-4501FA217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000" y="191247"/>
            <a:ext cx="5230088" cy="706157"/>
          </a:xfrm>
        </p:spPr>
        <p:txBody>
          <a:bodyPr/>
          <a:lstStyle/>
          <a:p>
            <a:r>
              <a:rPr lang="en-US" sz="8000" dirty="0">
                <a:solidFill>
                  <a:srgbClr val="FF0000"/>
                </a:solidFill>
              </a:rPr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7A8AE-47ED-B2B2-B030-B621A0F8A987}"/>
              </a:ext>
            </a:extLst>
          </p:cNvPr>
          <p:cNvSpPr txBox="1"/>
          <p:nvPr/>
        </p:nvSpPr>
        <p:spPr>
          <a:xfrm rot="5400000">
            <a:off x="1049051" y="1960073"/>
            <a:ext cx="429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</a:rPr>
              <a:t>TVA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328663-DBC8-8516-B5E0-6236F7EEFC57}"/>
              </a:ext>
            </a:extLst>
          </p:cNvPr>
          <p:cNvSpPr txBox="1"/>
          <p:nvPr/>
        </p:nvSpPr>
        <p:spPr>
          <a:xfrm rot="5400000">
            <a:off x="2382838" y="2174758"/>
            <a:ext cx="429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</a:rPr>
              <a:t>TVA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152CB-B475-1539-B049-3AE15FA52181}"/>
              </a:ext>
            </a:extLst>
          </p:cNvPr>
          <p:cNvSpPr txBox="1"/>
          <p:nvPr/>
        </p:nvSpPr>
        <p:spPr>
          <a:xfrm rot="5400000">
            <a:off x="3733960" y="2389443"/>
            <a:ext cx="429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</a:rPr>
              <a:t>TVA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F623B0-363D-75D1-19D9-E85C3AF658E3}"/>
              </a:ext>
            </a:extLst>
          </p:cNvPr>
          <p:cNvSpPr txBox="1"/>
          <p:nvPr/>
        </p:nvSpPr>
        <p:spPr>
          <a:xfrm rot="21443965">
            <a:off x="4823803" y="2389442"/>
            <a:ext cx="429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</a:rPr>
              <a:t>TVA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F01DA6-743A-4B7F-A2BF-08901396A437}"/>
              </a:ext>
            </a:extLst>
          </p:cNvPr>
          <p:cNvSpPr txBox="1"/>
          <p:nvPr/>
        </p:nvSpPr>
        <p:spPr>
          <a:xfrm>
            <a:off x="10771675" y="3492101"/>
            <a:ext cx="4922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TVA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D3992D0F-167E-46C9-A983-0C8FE47AF04C}"/>
              </a:ext>
            </a:extLst>
          </p:cNvPr>
          <p:cNvSpPr/>
          <p:nvPr/>
        </p:nvSpPr>
        <p:spPr>
          <a:xfrm rot="16494182">
            <a:off x="9080851" y="2597941"/>
            <a:ext cx="952648" cy="1382714"/>
          </a:xfrm>
          <a:prstGeom prst="cloudCallout">
            <a:avLst>
              <a:gd name="adj1" fmla="val -91313"/>
              <a:gd name="adj2" fmla="val -1878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DA6B5B-94ED-B206-B4A7-D36A2633E005}"/>
              </a:ext>
            </a:extLst>
          </p:cNvPr>
          <p:cNvSpPr txBox="1"/>
          <p:nvPr/>
        </p:nvSpPr>
        <p:spPr>
          <a:xfrm>
            <a:off x="8897088" y="2919966"/>
            <a:ext cx="1260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Did you know the LTC is out of step?!</a:t>
            </a:r>
          </a:p>
        </p:txBody>
      </p:sp>
    </p:spTree>
    <p:extLst>
      <p:ext uri="{BB962C8B-B14F-4D97-AF65-F5344CB8AC3E}">
        <p14:creationId xmlns:p14="http://schemas.microsoft.com/office/powerpoint/2010/main" val="230899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01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69DCA-57C9-F640-7DA6-0400D3975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>
            <a:extLst>
              <a:ext uri="{FF2B5EF4-FFF2-40B4-BE49-F238E27FC236}">
                <a16:creationId xmlns:a16="http://schemas.microsoft.com/office/drawing/2014/main" id="{69E544F9-3007-CD90-39DC-01C8433EA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01" y="1331682"/>
            <a:ext cx="11527944" cy="1843319"/>
          </a:xfrm>
        </p:spPr>
        <p:txBody>
          <a:bodyPr/>
          <a:lstStyle/>
          <a:p>
            <a:pPr lvl="0"/>
            <a:r>
              <a:rPr lang="en-US" dirty="0"/>
              <a:t>The Problem</a:t>
            </a:r>
            <a:br>
              <a:rPr lang="en-US" dirty="0"/>
            </a:b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A8DA97B6-3C78-4118-6D07-6945EE6739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8801" y="4676826"/>
            <a:ext cx="8608155" cy="480217"/>
          </a:xfrm>
        </p:spPr>
        <p:txBody>
          <a:bodyPr vert="horz" lIns="0" tIns="0" rIns="121920" bIns="60960" rtlCol="0" anchor="t">
            <a:noAutofit/>
          </a:bodyPr>
          <a:lstStyle/>
          <a:p>
            <a:pPr>
              <a:lnSpc>
                <a:spcPct val="69767"/>
              </a:lnSpc>
            </a:pPr>
            <a:r>
              <a:rPr lang="en-US" dirty="0"/>
              <a:t>5/6/2025</a:t>
            </a:r>
          </a:p>
        </p:txBody>
      </p:sp>
    </p:spTree>
    <p:extLst>
      <p:ext uri="{BB962C8B-B14F-4D97-AF65-F5344CB8AC3E}">
        <p14:creationId xmlns:p14="http://schemas.microsoft.com/office/powerpoint/2010/main" val="238014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78" y="14011"/>
            <a:ext cx="11133645" cy="6740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Issue 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CF5B18-1935-AB44-AE6E-C993FDFDD71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5999" y="688050"/>
            <a:ext cx="4114260" cy="4516967"/>
          </a:xfrm>
        </p:spPr>
        <p:txBody>
          <a:bodyPr vert="horz" lIns="0" tIns="60960" rIns="121920" bIns="60960" rtlCol="0" anchor="t">
            <a:noAutofit/>
          </a:bodyPr>
          <a:lstStyle/>
          <a:p>
            <a:pPr>
              <a:lnSpc>
                <a:spcPct val="87209"/>
              </a:lnSpc>
            </a:pPr>
            <a:r>
              <a:rPr lang="en-US" sz="1600" u="sng" dirty="0"/>
              <a:t>Issue:</a:t>
            </a:r>
            <a:endParaRPr lang="en-US" dirty="0"/>
          </a:p>
          <a:p>
            <a:pPr marL="380990" indent="-380990">
              <a:lnSpc>
                <a:spcPct val="87209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Transmission voltage unbalance causes 161-kV V</a:t>
            </a:r>
            <a:r>
              <a:rPr lang="en-US" sz="1600" baseline="-25000" dirty="0"/>
              <a:t>A</a:t>
            </a:r>
            <a:r>
              <a:rPr lang="en-US" sz="1600" dirty="0"/>
              <a:t> to be lower than V</a:t>
            </a:r>
            <a:r>
              <a:rPr lang="en-US" sz="1600" baseline="-25000" dirty="0"/>
              <a:t>B</a:t>
            </a:r>
            <a:r>
              <a:rPr lang="en-US" sz="1600" dirty="0"/>
              <a:t> and V</a:t>
            </a:r>
            <a:r>
              <a:rPr lang="en-US" sz="1600" baseline="-25000" dirty="0"/>
              <a:t>C</a:t>
            </a:r>
            <a:endParaRPr lang="en-US" sz="1600" baseline="-25000" dirty="0">
              <a:cs typeface="Arial" panose="020B0604020202020204" pitchFamily="34" charset="0"/>
            </a:endParaRPr>
          </a:p>
          <a:p>
            <a:pPr marL="380990" indent="-380990">
              <a:lnSpc>
                <a:spcPct val="87209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Delta-Wye transformation results in LPC distribution-level V</a:t>
            </a:r>
            <a:r>
              <a:rPr lang="en-US" sz="1600" baseline="-25000" dirty="0"/>
              <a:t>CN</a:t>
            </a:r>
            <a:r>
              <a:rPr lang="en-US" sz="1600" dirty="0"/>
              <a:t> to be higher than V</a:t>
            </a:r>
            <a:r>
              <a:rPr lang="en-US" sz="1600" baseline="-25000" dirty="0"/>
              <a:t>AN</a:t>
            </a:r>
            <a:r>
              <a:rPr lang="en-US" sz="1600" dirty="0"/>
              <a:t> and V</a:t>
            </a:r>
            <a:r>
              <a:rPr lang="en-US" sz="1600" baseline="-25000" dirty="0"/>
              <a:t>BN</a:t>
            </a:r>
            <a:endParaRPr lang="en-US" sz="1600" baseline="-25000" dirty="0">
              <a:cs typeface="Arial" panose="020B0604020202020204" pitchFamily="34" charset="0"/>
            </a:endParaRPr>
          </a:p>
          <a:p>
            <a:pPr>
              <a:lnSpc>
                <a:spcPct val="87209"/>
              </a:lnSpc>
            </a:pPr>
            <a:r>
              <a:rPr lang="en-US" sz="1600" dirty="0"/>
              <a:t> </a:t>
            </a:r>
            <a:r>
              <a:rPr lang="en-US" sz="1600" u="sng" dirty="0"/>
              <a:t>Customer Impact: </a:t>
            </a:r>
            <a:endParaRPr lang="en-US" sz="1600" u="sng" dirty="0">
              <a:cs typeface="Arial" panose="020B0604020202020204" pitchFamily="34" charset="0"/>
            </a:endParaRPr>
          </a:p>
          <a:p>
            <a:pPr marL="380990" indent="-380990">
              <a:lnSpc>
                <a:spcPct val="87209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LPCs reported higher C-phase voltage is noticed by end-use customers and is noticeably leading to higher rates of equipment failure by customers directly served off C-phase.</a:t>
            </a:r>
            <a:endParaRPr lang="en-US" sz="1600" dirty="0">
              <a:cs typeface="Arial" panose="020B0604020202020204" pitchFamily="34" charset="0"/>
            </a:endParaRPr>
          </a:p>
          <a:p>
            <a:pPr marL="380990" indent="-380990">
              <a:lnSpc>
                <a:spcPct val="87209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Limits LPCs ability to utilize voltage regulators at delivery points which leads to higher MW use and limits their benefit from fully participating in the DVR program.</a:t>
            </a:r>
          </a:p>
          <a:p>
            <a:pPr marL="380990" indent="-380990">
              <a:lnSpc>
                <a:spcPct val="87209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High voltage unbalance has led to tripping of end use customer equipment(Mostly Motor Loads). </a:t>
            </a:r>
          </a:p>
          <a:p>
            <a:pPr>
              <a:lnSpc>
                <a:spcPct val="74750"/>
              </a:lnSpc>
            </a:pPr>
            <a:endParaRPr lang="en-US" dirty="0">
              <a:cs typeface="Arial" panose="020B0604020202020204" pitchFamily="34" charset="0"/>
            </a:endParaRPr>
          </a:p>
          <a:p>
            <a:pPr marL="752668" lvl="1" indent="0">
              <a:lnSpc>
                <a:spcPct val="81395"/>
              </a:lnSpc>
              <a:buNone/>
            </a:pP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3DB2BD-AA74-FAD1-299F-F809A6ED1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923" y="3458963"/>
            <a:ext cx="1468900" cy="335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5AE9F-7159-A253-DEBB-BE8809703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127" y="704343"/>
            <a:ext cx="6657814" cy="2572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4F6211-CA20-4F3B-A9D5-4038AB923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127" y="3276926"/>
            <a:ext cx="6657814" cy="26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0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75F5410-F7E7-A4D5-C7C5-12A7BAE0AB97}"/>
              </a:ext>
            </a:extLst>
          </p:cNvPr>
          <p:cNvGraphicFramePr>
            <a:graphicFrameLocks noGrp="1"/>
          </p:cNvGraphicFramePr>
          <p:nvPr/>
        </p:nvGraphicFramePr>
        <p:xfrm>
          <a:off x="565893" y="1120030"/>
          <a:ext cx="10677995" cy="4617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CE4C4DC0-97CD-C298-1C33-B61D7BE16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93" y="64249"/>
            <a:ext cx="11023600" cy="4308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Middle Tennessee 161-kV Voltage Unbalance Trend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FE24FE-100A-8F9F-DF56-AC927768D05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5894" y="742859"/>
            <a:ext cx="10966028" cy="258532"/>
          </a:xfrm>
        </p:spPr>
        <p:txBody>
          <a:bodyPr/>
          <a:lstStyle/>
          <a:p>
            <a:r>
              <a:rPr lang="en-US" dirty="0"/>
              <a:t>Weekly Pst95 V</a:t>
            </a:r>
            <a:r>
              <a:rPr lang="en-US" baseline="-25000" dirty="0"/>
              <a:t>2</a:t>
            </a:r>
            <a:r>
              <a:rPr lang="en-US" dirty="0"/>
              <a:t>/V</a:t>
            </a:r>
            <a:r>
              <a:rPr lang="en-US" baseline="-25000" dirty="0"/>
              <a:t>1</a:t>
            </a:r>
            <a:r>
              <a:rPr lang="en-US" dirty="0"/>
              <a:t>% 2015 - 2024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055368B9-A183-F463-6D8A-5C599BAF1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CF5B18-1935-AB44-AE6E-C993FDFDD711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0C5B53D-63CF-1C20-D6B0-96B6256785DE}"/>
              </a:ext>
            </a:extLst>
          </p:cNvPr>
          <p:cNvCxnSpPr>
            <a:cxnSpLocks/>
          </p:cNvCxnSpPr>
          <p:nvPr/>
        </p:nvCxnSpPr>
        <p:spPr>
          <a:xfrm>
            <a:off x="8906733" y="1778775"/>
            <a:ext cx="643259" cy="359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53B949-50A0-BB6E-AF0A-F207BB0F8924}"/>
              </a:ext>
            </a:extLst>
          </p:cNvPr>
          <p:cNvSpPr txBox="1"/>
          <p:nvPr/>
        </p:nvSpPr>
        <p:spPr>
          <a:xfrm>
            <a:off x="7826478" y="1367755"/>
            <a:ext cx="1401885" cy="4110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121920" bIns="121920" rtlCol="0" anchor="ctr" anchorCtr="0">
            <a:noAutofit/>
          </a:bodyPr>
          <a:lstStyle/>
          <a:p>
            <a:pPr algn="ctr"/>
            <a:r>
              <a:rPr lang="en-US" sz="1200"/>
              <a:t>Winter storm Elliott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F27811-2127-25F9-4ECD-7218243A2FD7}"/>
              </a:ext>
            </a:extLst>
          </p:cNvPr>
          <p:cNvCxnSpPr>
            <a:cxnSpLocks/>
          </p:cNvCxnSpPr>
          <p:nvPr/>
        </p:nvCxnSpPr>
        <p:spPr>
          <a:xfrm>
            <a:off x="10500852" y="1778775"/>
            <a:ext cx="216309" cy="504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A99033B-E8C4-4BEC-8D39-08342BC3C5E8}"/>
              </a:ext>
            </a:extLst>
          </p:cNvPr>
          <p:cNvSpPr txBox="1"/>
          <p:nvPr/>
        </p:nvSpPr>
        <p:spPr>
          <a:xfrm>
            <a:off x="9822425" y="1367754"/>
            <a:ext cx="1309641" cy="4110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121920" bIns="121920" rtlCol="0" anchor="ctr" anchorCtr="0">
            <a:noAutofit/>
          </a:bodyPr>
          <a:lstStyle/>
          <a:p>
            <a:pPr algn="ctr"/>
            <a:r>
              <a:rPr lang="en-US" sz="1200"/>
              <a:t>Winter storm Heather</a:t>
            </a:r>
          </a:p>
        </p:txBody>
      </p:sp>
    </p:spTree>
    <p:extLst>
      <p:ext uri="{BB962C8B-B14F-4D97-AF65-F5344CB8AC3E}">
        <p14:creationId xmlns:p14="http://schemas.microsoft.com/office/powerpoint/2010/main" val="258127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62" y="106223"/>
            <a:ext cx="11133645" cy="674039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sym typeface="Helvetica Neue"/>
              </a:rPr>
              <a:t>Regional Voltage Unbalance Drivers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B16AB-9B87-48C9-9C63-61A2106498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09570"/>
            <a:fld id="{5DCF5B18-1935-AB44-AE6E-C993FDFDD711}" type="slidenum">
              <a:rPr lang="en-US" smtClean="0">
                <a:solidFill>
                  <a:prstClr val="black"/>
                </a:solidFill>
              </a:rPr>
              <a:pPr defTabSz="609570"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3A251A95-3A8D-4917-A747-70D2F436B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4265" y="656277"/>
            <a:ext cx="3363944" cy="5027332"/>
          </a:xfrm>
        </p:spPr>
        <p:txBody>
          <a:bodyPr vert="horz" lIns="0" tIns="60960" rIns="121920" bIns="60960" rtlCol="0" anchor="t">
            <a:noAutofit/>
          </a:bodyPr>
          <a:lstStyle/>
          <a:p>
            <a:pPr marL="310719" indent="-310719">
              <a:lnSpc>
                <a:spcPct val="69767"/>
              </a:lnSpc>
            </a:pPr>
            <a:r>
              <a:rPr lang="en-US" sz="1800" dirty="0" err="1"/>
              <a:t>Untransposed</a:t>
            </a:r>
            <a:r>
              <a:rPr lang="en-US" sz="1800" dirty="0"/>
              <a:t> 500-kV lines(Mutual Inductance)</a:t>
            </a:r>
          </a:p>
          <a:p>
            <a:pPr marL="310719" indent="-310719">
              <a:lnSpc>
                <a:spcPct val="69767"/>
              </a:lnSpc>
            </a:pPr>
            <a:r>
              <a:rPr lang="en-US" sz="1800" dirty="0"/>
              <a:t>Generation dispatch profile</a:t>
            </a:r>
            <a:endParaRPr lang="en-US" sz="1800" dirty="0">
              <a:cs typeface="Arial" panose="020B0604020202020204" pitchFamily="34" charset="0"/>
            </a:endParaRPr>
          </a:p>
          <a:p>
            <a:pPr marL="310719" indent="-310719">
              <a:lnSpc>
                <a:spcPct val="69767"/>
              </a:lnSpc>
            </a:pPr>
            <a:r>
              <a:rPr lang="en-US" sz="1800" dirty="0"/>
              <a:t>System load profile</a:t>
            </a:r>
            <a:endParaRPr lang="en-US" sz="1800" dirty="0">
              <a:cs typeface="Arial" panose="020B0604020202020204" pitchFamily="34" charset="0"/>
            </a:endParaRPr>
          </a:p>
          <a:p>
            <a:pPr marL="310719" indent="-310719">
              <a:lnSpc>
                <a:spcPct val="69767"/>
              </a:lnSpc>
            </a:pPr>
            <a:r>
              <a:rPr lang="en-US" sz="1800" dirty="0"/>
              <a:t>Transmission configuration (outages)</a:t>
            </a:r>
            <a:endParaRPr lang="en-US" sz="1800" dirty="0">
              <a:cs typeface="Arial" panose="020B0604020202020204" pitchFamily="34" charset="0"/>
            </a:endParaRPr>
          </a:p>
          <a:p>
            <a:pPr marL="310719" indent="-310719">
              <a:lnSpc>
                <a:spcPct val="59800"/>
              </a:lnSpc>
            </a:pPr>
            <a:endParaRPr lang="en-US" u="sng" dirty="0"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6D25F2-FCBF-22D1-F32E-1AA4DD9DD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93" y="655032"/>
            <a:ext cx="6843075" cy="5826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063D14-CC04-9E83-DCF6-9781C2F3E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841" y="3169943"/>
            <a:ext cx="483141" cy="188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399330-DFA9-2899-398C-954B95584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997" y="3514964"/>
            <a:ext cx="658239" cy="2014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EA2F77-A92D-FDBF-F0FF-C0DCC8213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226" y="3027563"/>
            <a:ext cx="2954022" cy="295720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F1E4DA5-84DE-7EA3-45D5-BF789B873279}"/>
              </a:ext>
            </a:extLst>
          </p:cNvPr>
          <p:cNvSpPr/>
          <p:nvPr/>
        </p:nvSpPr>
        <p:spPr>
          <a:xfrm>
            <a:off x="4500438" y="5923701"/>
            <a:ext cx="5160465" cy="326024"/>
          </a:xfrm>
          <a:custGeom>
            <a:avLst/>
            <a:gdLst>
              <a:gd name="connsiteX0" fmla="*/ 5160397 w 5160465"/>
              <a:gd name="connsiteY0" fmla="*/ 63631 h 326024"/>
              <a:gd name="connsiteX1" fmla="*/ 5152445 w 5160465"/>
              <a:gd name="connsiteY1" fmla="*/ 190852 h 326024"/>
              <a:gd name="connsiteX2" fmla="*/ 5112689 w 5160465"/>
              <a:gd name="connsiteY2" fmla="*/ 206755 h 326024"/>
              <a:gd name="connsiteX3" fmla="*/ 5080884 w 5160465"/>
              <a:gd name="connsiteY3" fmla="*/ 222657 h 326024"/>
              <a:gd name="connsiteX4" fmla="*/ 5009322 w 5160465"/>
              <a:gd name="connsiteY4" fmla="*/ 230609 h 326024"/>
              <a:gd name="connsiteX5" fmla="*/ 4961614 w 5160465"/>
              <a:gd name="connsiteY5" fmla="*/ 238560 h 326024"/>
              <a:gd name="connsiteX6" fmla="*/ 4921858 w 5160465"/>
              <a:gd name="connsiteY6" fmla="*/ 246511 h 326024"/>
              <a:gd name="connsiteX7" fmla="*/ 4707172 w 5160465"/>
              <a:gd name="connsiteY7" fmla="*/ 254462 h 326024"/>
              <a:gd name="connsiteX8" fmla="*/ 3093058 w 5160465"/>
              <a:gd name="connsiteY8" fmla="*/ 262414 h 326024"/>
              <a:gd name="connsiteX9" fmla="*/ 2035534 w 5160465"/>
              <a:gd name="connsiteY9" fmla="*/ 270365 h 326024"/>
              <a:gd name="connsiteX10" fmla="*/ 1971924 w 5160465"/>
              <a:gd name="connsiteY10" fmla="*/ 286268 h 326024"/>
              <a:gd name="connsiteX11" fmla="*/ 1924216 w 5160465"/>
              <a:gd name="connsiteY11" fmla="*/ 294219 h 326024"/>
              <a:gd name="connsiteX12" fmla="*/ 1868557 w 5160465"/>
              <a:gd name="connsiteY12" fmla="*/ 310122 h 326024"/>
              <a:gd name="connsiteX13" fmla="*/ 1789044 w 5160465"/>
              <a:gd name="connsiteY13" fmla="*/ 318073 h 326024"/>
              <a:gd name="connsiteX14" fmla="*/ 1733385 w 5160465"/>
              <a:gd name="connsiteY14" fmla="*/ 326024 h 326024"/>
              <a:gd name="connsiteX15" fmla="*/ 779228 w 5160465"/>
              <a:gd name="connsiteY15" fmla="*/ 318073 h 326024"/>
              <a:gd name="connsiteX16" fmla="*/ 707666 w 5160465"/>
              <a:gd name="connsiteY16" fmla="*/ 302170 h 326024"/>
              <a:gd name="connsiteX17" fmla="*/ 675861 w 5160465"/>
              <a:gd name="connsiteY17" fmla="*/ 286268 h 326024"/>
              <a:gd name="connsiteX18" fmla="*/ 636105 w 5160465"/>
              <a:gd name="connsiteY18" fmla="*/ 270365 h 326024"/>
              <a:gd name="connsiteX19" fmla="*/ 556592 w 5160465"/>
              <a:gd name="connsiteY19" fmla="*/ 246511 h 326024"/>
              <a:gd name="connsiteX20" fmla="*/ 516835 w 5160465"/>
              <a:gd name="connsiteY20" fmla="*/ 230609 h 326024"/>
              <a:gd name="connsiteX21" fmla="*/ 437322 w 5160465"/>
              <a:gd name="connsiteY21" fmla="*/ 206755 h 326024"/>
              <a:gd name="connsiteX22" fmla="*/ 373712 w 5160465"/>
              <a:gd name="connsiteY22" fmla="*/ 174949 h 326024"/>
              <a:gd name="connsiteX23" fmla="*/ 286247 w 5160465"/>
              <a:gd name="connsiteY23" fmla="*/ 143144 h 326024"/>
              <a:gd name="connsiteX24" fmla="*/ 206734 w 5160465"/>
              <a:gd name="connsiteY24" fmla="*/ 111339 h 326024"/>
              <a:gd name="connsiteX25" fmla="*/ 151075 w 5160465"/>
              <a:gd name="connsiteY25" fmla="*/ 95436 h 326024"/>
              <a:gd name="connsiteX26" fmla="*/ 79513 w 5160465"/>
              <a:gd name="connsiteY26" fmla="*/ 71582 h 326024"/>
              <a:gd name="connsiteX27" fmla="*/ 55659 w 5160465"/>
              <a:gd name="connsiteY27" fmla="*/ 63631 h 326024"/>
              <a:gd name="connsiteX28" fmla="*/ 31805 w 5160465"/>
              <a:gd name="connsiteY28" fmla="*/ 39777 h 326024"/>
              <a:gd name="connsiteX29" fmla="*/ 0 w 5160465"/>
              <a:gd name="connsiteY29" fmla="*/ 21 h 32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0465" h="326024">
                <a:moveTo>
                  <a:pt x="5160397" y="63631"/>
                </a:moveTo>
                <a:cubicBezTo>
                  <a:pt x="5157746" y="106038"/>
                  <a:pt x="5165881" y="150543"/>
                  <a:pt x="5152445" y="190852"/>
                </a:cubicBezTo>
                <a:cubicBezTo>
                  <a:pt x="5147932" y="204392"/>
                  <a:pt x="5125732" y="200958"/>
                  <a:pt x="5112689" y="206755"/>
                </a:cubicBezTo>
                <a:cubicBezTo>
                  <a:pt x="5101858" y="211569"/>
                  <a:pt x="5092433" y="219992"/>
                  <a:pt x="5080884" y="222657"/>
                </a:cubicBezTo>
                <a:cubicBezTo>
                  <a:pt x="5057498" y="228054"/>
                  <a:pt x="5033112" y="227437"/>
                  <a:pt x="5009322" y="230609"/>
                </a:cubicBezTo>
                <a:cubicBezTo>
                  <a:pt x="4993341" y="232740"/>
                  <a:pt x="4977476" y="235676"/>
                  <a:pt x="4961614" y="238560"/>
                </a:cubicBezTo>
                <a:cubicBezTo>
                  <a:pt x="4948318" y="240977"/>
                  <a:pt x="4935346" y="245668"/>
                  <a:pt x="4921858" y="246511"/>
                </a:cubicBezTo>
                <a:cubicBezTo>
                  <a:pt x="4850386" y="250978"/>
                  <a:pt x="4778780" y="253839"/>
                  <a:pt x="4707172" y="254462"/>
                </a:cubicBezTo>
                <a:lnTo>
                  <a:pt x="3093058" y="262414"/>
                </a:lnTo>
                <a:lnTo>
                  <a:pt x="2035534" y="270365"/>
                </a:lnTo>
                <a:cubicBezTo>
                  <a:pt x="2014331" y="275666"/>
                  <a:pt x="1993483" y="282675"/>
                  <a:pt x="1971924" y="286268"/>
                </a:cubicBezTo>
                <a:cubicBezTo>
                  <a:pt x="1956021" y="288918"/>
                  <a:pt x="1939925" y="290594"/>
                  <a:pt x="1924216" y="294219"/>
                </a:cubicBezTo>
                <a:cubicBezTo>
                  <a:pt x="1905415" y="298558"/>
                  <a:pt x="1887559" y="306769"/>
                  <a:pt x="1868557" y="310122"/>
                </a:cubicBezTo>
                <a:cubicBezTo>
                  <a:pt x="1842326" y="314751"/>
                  <a:pt x="1815498" y="314961"/>
                  <a:pt x="1789044" y="318073"/>
                </a:cubicBezTo>
                <a:cubicBezTo>
                  <a:pt x="1770431" y="320263"/>
                  <a:pt x="1751938" y="323374"/>
                  <a:pt x="1733385" y="326024"/>
                </a:cubicBezTo>
                <a:lnTo>
                  <a:pt x="779228" y="318073"/>
                </a:lnTo>
                <a:cubicBezTo>
                  <a:pt x="754799" y="317505"/>
                  <a:pt x="731021" y="309356"/>
                  <a:pt x="707666" y="302170"/>
                </a:cubicBezTo>
                <a:cubicBezTo>
                  <a:pt x="696337" y="298684"/>
                  <a:pt x="686692" y="291082"/>
                  <a:pt x="675861" y="286268"/>
                </a:cubicBezTo>
                <a:cubicBezTo>
                  <a:pt x="662818" y="280471"/>
                  <a:pt x="649519" y="275243"/>
                  <a:pt x="636105" y="270365"/>
                </a:cubicBezTo>
                <a:cubicBezTo>
                  <a:pt x="433476" y="196680"/>
                  <a:pt x="698895" y="293943"/>
                  <a:pt x="556592" y="246511"/>
                </a:cubicBezTo>
                <a:cubicBezTo>
                  <a:pt x="543051" y="241998"/>
                  <a:pt x="530376" y="235123"/>
                  <a:pt x="516835" y="230609"/>
                </a:cubicBezTo>
                <a:cubicBezTo>
                  <a:pt x="374476" y="183156"/>
                  <a:pt x="640035" y="280468"/>
                  <a:pt x="437322" y="206755"/>
                </a:cubicBezTo>
                <a:cubicBezTo>
                  <a:pt x="336425" y="170066"/>
                  <a:pt x="444434" y="210310"/>
                  <a:pt x="373712" y="174949"/>
                </a:cubicBezTo>
                <a:cubicBezTo>
                  <a:pt x="345276" y="160731"/>
                  <a:pt x="315921" y="154272"/>
                  <a:pt x="286247" y="143144"/>
                </a:cubicBezTo>
                <a:cubicBezTo>
                  <a:pt x="259519" y="133121"/>
                  <a:pt x="233815" y="120366"/>
                  <a:pt x="206734" y="111339"/>
                </a:cubicBezTo>
                <a:cubicBezTo>
                  <a:pt x="126568" y="84618"/>
                  <a:pt x="250916" y="125388"/>
                  <a:pt x="151075" y="95436"/>
                </a:cubicBezTo>
                <a:cubicBezTo>
                  <a:pt x="150990" y="95411"/>
                  <a:pt x="91482" y="75572"/>
                  <a:pt x="79513" y="71582"/>
                </a:cubicBezTo>
                <a:lnTo>
                  <a:pt x="55659" y="63631"/>
                </a:lnTo>
                <a:cubicBezTo>
                  <a:pt x="47708" y="55680"/>
                  <a:pt x="38552" y="48773"/>
                  <a:pt x="31805" y="39777"/>
                </a:cubicBezTo>
                <a:cubicBezTo>
                  <a:pt x="284" y="-2252"/>
                  <a:pt x="24488" y="21"/>
                  <a:pt x="0" y="21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775B36-B872-5243-CC88-AB7978667E9E}"/>
              </a:ext>
            </a:extLst>
          </p:cNvPr>
          <p:cNvSpPr/>
          <p:nvPr/>
        </p:nvSpPr>
        <p:spPr>
          <a:xfrm>
            <a:off x="3322636" y="5931673"/>
            <a:ext cx="6521079" cy="556591"/>
          </a:xfrm>
          <a:custGeom>
            <a:avLst/>
            <a:gdLst>
              <a:gd name="connsiteX0" fmla="*/ 6521079 w 6521079"/>
              <a:gd name="connsiteY0" fmla="*/ 47708 h 556591"/>
              <a:gd name="connsiteX1" fmla="*/ 6513127 w 6521079"/>
              <a:gd name="connsiteY1" fmla="*/ 87464 h 556591"/>
              <a:gd name="connsiteX2" fmla="*/ 6497225 w 6521079"/>
              <a:gd name="connsiteY2" fmla="*/ 254442 h 556591"/>
              <a:gd name="connsiteX3" fmla="*/ 6489274 w 6521079"/>
              <a:gd name="connsiteY3" fmla="*/ 349857 h 556591"/>
              <a:gd name="connsiteX4" fmla="*/ 6465420 w 6521079"/>
              <a:gd name="connsiteY4" fmla="*/ 445273 h 556591"/>
              <a:gd name="connsiteX5" fmla="*/ 6457468 w 6521079"/>
              <a:gd name="connsiteY5" fmla="*/ 469127 h 556591"/>
              <a:gd name="connsiteX6" fmla="*/ 6282540 w 6521079"/>
              <a:gd name="connsiteY6" fmla="*/ 508884 h 556591"/>
              <a:gd name="connsiteX7" fmla="*/ 6242783 w 6521079"/>
              <a:gd name="connsiteY7" fmla="*/ 516835 h 556591"/>
              <a:gd name="connsiteX8" fmla="*/ 6075806 w 6521079"/>
              <a:gd name="connsiteY8" fmla="*/ 532737 h 556591"/>
              <a:gd name="connsiteX9" fmla="*/ 6020147 w 6521079"/>
              <a:gd name="connsiteY9" fmla="*/ 524786 h 556591"/>
              <a:gd name="connsiteX10" fmla="*/ 5988341 w 6521079"/>
              <a:gd name="connsiteY10" fmla="*/ 508884 h 556591"/>
              <a:gd name="connsiteX11" fmla="*/ 5543068 w 6521079"/>
              <a:gd name="connsiteY11" fmla="*/ 516835 h 556591"/>
              <a:gd name="connsiteX12" fmla="*/ 5431750 w 6521079"/>
              <a:gd name="connsiteY12" fmla="*/ 532737 h 556591"/>
              <a:gd name="connsiteX13" fmla="*/ 5368140 w 6521079"/>
              <a:gd name="connsiteY13" fmla="*/ 548640 h 556591"/>
              <a:gd name="connsiteX14" fmla="*/ 5288627 w 6521079"/>
              <a:gd name="connsiteY14" fmla="*/ 556591 h 556591"/>
              <a:gd name="connsiteX15" fmla="*/ 5058039 w 6521079"/>
              <a:gd name="connsiteY15" fmla="*/ 540689 h 556591"/>
              <a:gd name="connsiteX16" fmla="*/ 4883110 w 6521079"/>
              <a:gd name="connsiteY16" fmla="*/ 524786 h 556591"/>
              <a:gd name="connsiteX17" fmla="*/ 4795646 w 6521079"/>
              <a:gd name="connsiteY17" fmla="*/ 500932 h 556591"/>
              <a:gd name="connsiteX18" fmla="*/ 4493496 w 6521079"/>
              <a:gd name="connsiteY18" fmla="*/ 477078 h 556591"/>
              <a:gd name="connsiteX19" fmla="*/ 4437837 w 6521079"/>
              <a:gd name="connsiteY19" fmla="*/ 469127 h 556591"/>
              <a:gd name="connsiteX20" fmla="*/ 4199298 w 6521079"/>
              <a:gd name="connsiteY20" fmla="*/ 477078 h 556591"/>
              <a:gd name="connsiteX21" fmla="*/ 4167493 w 6521079"/>
              <a:gd name="connsiteY21" fmla="*/ 485030 h 556591"/>
              <a:gd name="connsiteX22" fmla="*/ 4127736 w 6521079"/>
              <a:gd name="connsiteY22" fmla="*/ 492981 h 556591"/>
              <a:gd name="connsiteX23" fmla="*/ 4103882 w 6521079"/>
              <a:gd name="connsiteY23" fmla="*/ 500932 h 556591"/>
              <a:gd name="connsiteX24" fmla="*/ 3952807 w 6521079"/>
              <a:gd name="connsiteY24" fmla="*/ 508884 h 556591"/>
              <a:gd name="connsiteX25" fmla="*/ 3467778 w 6521079"/>
              <a:gd name="connsiteY25" fmla="*/ 500932 h 556591"/>
              <a:gd name="connsiteX26" fmla="*/ 3420070 w 6521079"/>
              <a:gd name="connsiteY26" fmla="*/ 492981 h 556591"/>
              <a:gd name="connsiteX27" fmla="*/ 3141774 w 6521079"/>
              <a:gd name="connsiteY27" fmla="*/ 469127 h 556591"/>
              <a:gd name="connsiteX28" fmla="*/ 2776014 w 6521079"/>
              <a:gd name="connsiteY28" fmla="*/ 469127 h 556591"/>
              <a:gd name="connsiteX29" fmla="*/ 1384536 w 6521079"/>
              <a:gd name="connsiteY29" fmla="*/ 461176 h 556591"/>
              <a:gd name="connsiteX30" fmla="*/ 1225510 w 6521079"/>
              <a:gd name="connsiteY30" fmla="*/ 437322 h 556591"/>
              <a:gd name="connsiteX31" fmla="*/ 1138046 w 6521079"/>
              <a:gd name="connsiteY31" fmla="*/ 429370 h 556591"/>
              <a:gd name="connsiteX32" fmla="*/ 963117 w 6521079"/>
              <a:gd name="connsiteY32" fmla="*/ 397565 h 556591"/>
              <a:gd name="connsiteX33" fmla="*/ 883604 w 6521079"/>
              <a:gd name="connsiteY33" fmla="*/ 389614 h 556591"/>
              <a:gd name="connsiteX34" fmla="*/ 716627 w 6521079"/>
              <a:gd name="connsiteY34" fmla="*/ 365760 h 556591"/>
              <a:gd name="connsiteX35" fmla="*/ 692773 w 6521079"/>
              <a:gd name="connsiteY35" fmla="*/ 357809 h 556591"/>
              <a:gd name="connsiteX36" fmla="*/ 621211 w 6521079"/>
              <a:gd name="connsiteY36" fmla="*/ 349857 h 556591"/>
              <a:gd name="connsiteX37" fmla="*/ 557601 w 6521079"/>
              <a:gd name="connsiteY37" fmla="*/ 341906 h 556591"/>
              <a:gd name="connsiteX38" fmla="*/ 501941 w 6521079"/>
              <a:gd name="connsiteY38" fmla="*/ 333955 h 556591"/>
              <a:gd name="connsiteX39" fmla="*/ 470136 w 6521079"/>
              <a:gd name="connsiteY39" fmla="*/ 326004 h 556591"/>
              <a:gd name="connsiteX40" fmla="*/ 398574 w 6521079"/>
              <a:gd name="connsiteY40" fmla="*/ 318052 h 556591"/>
              <a:gd name="connsiteX41" fmla="*/ 327013 w 6521079"/>
              <a:gd name="connsiteY41" fmla="*/ 294198 h 556591"/>
              <a:gd name="connsiteX42" fmla="*/ 279305 w 6521079"/>
              <a:gd name="connsiteY42" fmla="*/ 278296 h 556591"/>
              <a:gd name="connsiteX43" fmla="*/ 247500 w 6521079"/>
              <a:gd name="connsiteY43" fmla="*/ 270344 h 556591"/>
              <a:gd name="connsiteX44" fmla="*/ 144133 w 6521079"/>
              <a:gd name="connsiteY44" fmla="*/ 238539 h 556591"/>
              <a:gd name="connsiteX45" fmla="*/ 104376 w 6521079"/>
              <a:gd name="connsiteY45" fmla="*/ 230588 h 556591"/>
              <a:gd name="connsiteX46" fmla="*/ 40766 w 6521079"/>
              <a:gd name="connsiteY46" fmla="*/ 214685 h 556591"/>
              <a:gd name="connsiteX47" fmla="*/ 1009 w 6521079"/>
              <a:gd name="connsiteY47" fmla="*/ 182880 h 556591"/>
              <a:gd name="connsiteX48" fmla="*/ 16912 w 6521079"/>
              <a:gd name="connsiteY48" fmla="*/ 127221 h 556591"/>
              <a:gd name="connsiteX49" fmla="*/ 24863 w 6521079"/>
              <a:gd name="connsiteY49" fmla="*/ 103367 h 556591"/>
              <a:gd name="connsiteX50" fmla="*/ 72571 w 6521079"/>
              <a:gd name="connsiteY50" fmla="*/ 47708 h 556591"/>
              <a:gd name="connsiteX51" fmla="*/ 128230 w 6521079"/>
              <a:gd name="connsiteY51" fmla="*/ 0 h 55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521079" h="556591">
                <a:moveTo>
                  <a:pt x="6521079" y="47708"/>
                </a:moveTo>
                <a:cubicBezTo>
                  <a:pt x="6518428" y="60960"/>
                  <a:pt x="6514408" y="74010"/>
                  <a:pt x="6513127" y="87464"/>
                </a:cubicBezTo>
                <a:cubicBezTo>
                  <a:pt x="6495537" y="272157"/>
                  <a:pt x="6516306" y="159030"/>
                  <a:pt x="6497225" y="254442"/>
                </a:cubicBezTo>
                <a:cubicBezTo>
                  <a:pt x="6494575" y="286247"/>
                  <a:pt x="6494521" y="318376"/>
                  <a:pt x="6489274" y="349857"/>
                </a:cubicBezTo>
                <a:cubicBezTo>
                  <a:pt x="6483884" y="382195"/>
                  <a:pt x="6475788" y="414171"/>
                  <a:pt x="6465420" y="445273"/>
                </a:cubicBezTo>
                <a:cubicBezTo>
                  <a:pt x="6462769" y="453224"/>
                  <a:pt x="6464539" y="464627"/>
                  <a:pt x="6457468" y="469127"/>
                </a:cubicBezTo>
                <a:cubicBezTo>
                  <a:pt x="6394971" y="508897"/>
                  <a:pt x="6354247" y="502908"/>
                  <a:pt x="6282540" y="508884"/>
                </a:cubicBezTo>
                <a:cubicBezTo>
                  <a:pt x="6269288" y="511534"/>
                  <a:pt x="6256237" y="515554"/>
                  <a:pt x="6242783" y="516835"/>
                </a:cubicBezTo>
                <a:cubicBezTo>
                  <a:pt x="6058104" y="534423"/>
                  <a:pt x="6171212" y="513656"/>
                  <a:pt x="6075806" y="532737"/>
                </a:cubicBezTo>
                <a:cubicBezTo>
                  <a:pt x="6057253" y="530087"/>
                  <a:pt x="6038228" y="529717"/>
                  <a:pt x="6020147" y="524786"/>
                </a:cubicBezTo>
                <a:cubicBezTo>
                  <a:pt x="6008711" y="521667"/>
                  <a:pt x="6000193" y="509082"/>
                  <a:pt x="5988341" y="508884"/>
                </a:cubicBezTo>
                <a:lnTo>
                  <a:pt x="5543068" y="516835"/>
                </a:lnTo>
                <a:cubicBezTo>
                  <a:pt x="5505962" y="522136"/>
                  <a:pt x="5468113" y="523646"/>
                  <a:pt x="5431750" y="532737"/>
                </a:cubicBezTo>
                <a:cubicBezTo>
                  <a:pt x="5410547" y="538038"/>
                  <a:pt x="5389699" y="545047"/>
                  <a:pt x="5368140" y="548640"/>
                </a:cubicBezTo>
                <a:cubicBezTo>
                  <a:pt x="5341866" y="553019"/>
                  <a:pt x="5315131" y="553941"/>
                  <a:pt x="5288627" y="556591"/>
                </a:cubicBezTo>
                <a:cubicBezTo>
                  <a:pt x="5021401" y="543230"/>
                  <a:pt x="5220440" y="556405"/>
                  <a:pt x="5058039" y="540689"/>
                </a:cubicBezTo>
                <a:lnTo>
                  <a:pt x="4883110" y="524786"/>
                </a:lnTo>
                <a:cubicBezTo>
                  <a:pt x="4853955" y="516835"/>
                  <a:pt x="4825641" y="504605"/>
                  <a:pt x="4795646" y="500932"/>
                </a:cubicBezTo>
                <a:cubicBezTo>
                  <a:pt x="4695365" y="488653"/>
                  <a:pt x="4593511" y="491365"/>
                  <a:pt x="4493496" y="477078"/>
                </a:cubicBezTo>
                <a:lnTo>
                  <a:pt x="4437837" y="469127"/>
                </a:lnTo>
                <a:cubicBezTo>
                  <a:pt x="4358324" y="471777"/>
                  <a:pt x="4278718" y="472406"/>
                  <a:pt x="4199298" y="477078"/>
                </a:cubicBezTo>
                <a:cubicBezTo>
                  <a:pt x="4188389" y="477720"/>
                  <a:pt x="4178161" y="482659"/>
                  <a:pt x="4167493" y="485030"/>
                </a:cubicBezTo>
                <a:cubicBezTo>
                  <a:pt x="4154300" y="487962"/>
                  <a:pt x="4140847" y="489703"/>
                  <a:pt x="4127736" y="492981"/>
                </a:cubicBezTo>
                <a:cubicBezTo>
                  <a:pt x="4119605" y="495014"/>
                  <a:pt x="4112229" y="500173"/>
                  <a:pt x="4103882" y="500932"/>
                </a:cubicBezTo>
                <a:cubicBezTo>
                  <a:pt x="4053661" y="505498"/>
                  <a:pt x="4003165" y="506233"/>
                  <a:pt x="3952807" y="508884"/>
                </a:cubicBezTo>
                <a:lnTo>
                  <a:pt x="3467778" y="500932"/>
                </a:lnTo>
                <a:cubicBezTo>
                  <a:pt x="3451663" y="500451"/>
                  <a:pt x="3436116" y="494546"/>
                  <a:pt x="3420070" y="492981"/>
                </a:cubicBezTo>
                <a:cubicBezTo>
                  <a:pt x="3327404" y="483941"/>
                  <a:pt x="3141774" y="469127"/>
                  <a:pt x="3141774" y="469127"/>
                </a:cubicBezTo>
                <a:cubicBezTo>
                  <a:pt x="2998720" y="433365"/>
                  <a:pt x="3153739" y="469127"/>
                  <a:pt x="2776014" y="469127"/>
                </a:cubicBezTo>
                <a:lnTo>
                  <a:pt x="1384536" y="461176"/>
                </a:lnTo>
                <a:cubicBezTo>
                  <a:pt x="1139325" y="436653"/>
                  <a:pt x="1471991" y="472534"/>
                  <a:pt x="1225510" y="437322"/>
                </a:cubicBezTo>
                <a:cubicBezTo>
                  <a:pt x="1196529" y="433182"/>
                  <a:pt x="1167201" y="432021"/>
                  <a:pt x="1138046" y="429370"/>
                </a:cubicBezTo>
                <a:cubicBezTo>
                  <a:pt x="1075657" y="416893"/>
                  <a:pt x="1027049" y="406283"/>
                  <a:pt x="963117" y="397565"/>
                </a:cubicBezTo>
                <a:cubicBezTo>
                  <a:pt x="936725" y="393966"/>
                  <a:pt x="910108" y="392264"/>
                  <a:pt x="883604" y="389614"/>
                </a:cubicBezTo>
                <a:cubicBezTo>
                  <a:pt x="679398" y="348772"/>
                  <a:pt x="934971" y="396951"/>
                  <a:pt x="716627" y="365760"/>
                </a:cubicBezTo>
                <a:cubicBezTo>
                  <a:pt x="708330" y="364575"/>
                  <a:pt x="701040" y="359187"/>
                  <a:pt x="692773" y="357809"/>
                </a:cubicBezTo>
                <a:cubicBezTo>
                  <a:pt x="669099" y="353863"/>
                  <a:pt x="645047" y="352661"/>
                  <a:pt x="621211" y="349857"/>
                </a:cubicBezTo>
                <a:lnTo>
                  <a:pt x="557601" y="341906"/>
                </a:lnTo>
                <a:cubicBezTo>
                  <a:pt x="539024" y="339429"/>
                  <a:pt x="520380" y="337307"/>
                  <a:pt x="501941" y="333955"/>
                </a:cubicBezTo>
                <a:cubicBezTo>
                  <a:pt x="491189" y="332000"/>
                  <a:pt x="480937" y="327666"/>
                  <a:pt x="470136" y="326004"/>
                </a:cubicBezTo>
                <a:cubicBezTo>
                  <a:pt x="446414" y="322354"/>
                  <a:pt x="422428" y="320703"/>
                  <a:pt x="398574" y="318052"/>
                </a:cubicBezTo>
                <a:cubicBezTo>
                  <a:pt x="340264" y="288898"/>
                  <a:pt x="394830" y="312694"/>
                  <a:pt x="327013" y="294198"/>
                </a:cubicBezTo>
                <a:cubicBezTo>
                  <a:pt x="310841" y="289787"/>
                  <a:pt x="295361" y="283113"/>
                  <a:pt x="279305" y="278296"/>
                </a:cubicBezTo>
                <a:cubicBezTo>
                  <a:pt x="268838" y="275156"/>
                  <a:pt x="257967" y="273484"/>
                  <a:pt x="247500" y="270344"/>
                </a:cubicBezTo>
                <a:cubicBezTo>
                  <a:pt x="182047" y="250708"/>
                  <a:pt x="215265" y="256322"/>
                  <a:pt x="144133" y="238539"/>
                </a:cubicBezTo>
                <a:cubicBezTo>
                  <a:pt x="131022" y="235261"/>
                  <a:pt x="117545" y="233627"/>
                  <a:pt x="104376" y="230588"/>
                </a:cubicBezTo>
                <a:cubicBezTo>
                  <a:pt x="83080" y="225673"/>
                  <a:pt x="40766" y="214685"/>
                  <a:pt x="40766" y="214685"/>
                </a:cubicBezTo>
                <a:cubicBezTo>
                  <a:pt x="27514" y="204083"/>
                  <a:pt x="5474" y="199253"/>
                  <a:pt x="1009" y="182880"/>
                </a:cubicBezTo>
                <a:cubicBezTo>
                  <a:pt x="-4068" y="164264"/>
                  <a:pt x="11367" y="145703"/>
                  <a:pt x="16912" y="127221"/>
                </a:cubicBezTo>
                <a:cubicBezTo>
                  <a:pt x="19320" y="119193"/>
                  <a:pt x="20705" y="110644"/>
                  <a:pt x="24863" y="103367"/>
                </a:cubicBezTo>
                <a:cubicBezTo>
                  <a:pt x="33399" y="88429"/>
                  <a:pt x="58069" y="58987"/>
                  <a:pt x="72571" y="47708"/>
                </a:cubicBezTo>
                <a:cubicBezTo>
                  <a:pt x="129995" y="3045"/>
                  <a:pt x="110248" y="35966"/>
                  <a:pt x="12823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7B01139-856A-26A7-374C-9415C4723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687" y="4518399"/>
            <a:ext cx="55563" cy="30564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8E5D722-A00D-8D6B-BF1A-6F72850F0840}"/>
              </a:ext>
            </a:extLst>
          </p:cNvPr>
          <p:cNvSpPr txBox="1"/>
          <p:nvPr/>
        </p:nvSpPr>
        <p:spPr>
          <a:xfrm rot="21382613">
            <a:off x="8701088" y="4812742"/>
            <a:ext cx="452438" cy="14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" b="1" dirty="0"/>
              <a:t>T. Murphy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0073F6-6966-1296-5180-E52585278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573" y="655032"/>
            <a:ext cx="2008295" cy="582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B319EF-291E-26F2-B6FC-A8CBE276E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040" y="642304"/>
            <a:ext cx="1242871" cy="58395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6ECF9-F667-E6CD-E87D-BA77D00ED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2101" y="655032"/>
            <a:ext cx="1203940" cy="5826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E12684-2D36-2794-1820-DC89098A5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31" y="648668"/>
            <a:ext cx="2447369" cy="58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9C730-66BC-3112-9B87-CF2861CD2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>
            <a:extLst>
              <a:ext uri="{FF2B5EF4-FFF2-40B4-BE49-F238E27FC236}">
                <a16:creationId xmlns:a16="http://schemas.microsoft.com/office/drawing/2014/main" id="{8AD4F366-9535-4FDC-DF07-54036180F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01" y="1331682"/>
            <a:ext cx="11527944" cy="1843319"/>
          </a:xfrm>
        </p:spPr>
        <p:txBody>
          <a:bodyPr/>
          <a:lstStyle/>
          <a:p>
            <a:pPr lvl="0"/>
            <a:r>
              <a:rPr lang="en-US" dirty="0"/>
              <a:t>Possible Solution</a:t>
            </a:r>
            <a:br>
              <a:rPr lang="en-US" dirty="0"/>
            </a:b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50DF6E1-6CA0-D4E7-199D-318A1EAAD0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8801" y="4676826"/>
            <a:ext cx="8608155" cy="480217"/>
          </a:xfrm>
        </p:spPr>
        <p:txBody>
          <a:bodyPr vert="horz" lIns="0" tIns="0" rIns="121920" bIns="60960" rtlCol="0" anchor="t">
            <a:noAutofit/>
          </a:bodyPr>
          <a:lstStyle/>
          <a:p>
            <a:pPr>
              <a:lnSpc>
                <a:spcPct val="69767"/>
              </a:lnSpc>
            </a:pPr>
            <a:r>
              <a:rPr lang="en-US" dirty="0"/>
              <a:t>5/6/2025</a:t>
            </a:r>
          </a:p>
        </p:txBody>
      </p:sp>
    </p:spTree>
    <p:extLst>
      <p:ext uri="{BB962C8B-B14F-4D97-AF65-F5344CB8AC3E}">
        <p14:creationId xmlns:p14="http://schemas.microsoft.com/office/powerpoint/2010/main" val="36117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99" y="0"/>
            <a:ext cx="11133645" cy="6740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Potential Solution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CF5B18-1935-AB44-AE6E-C993FDFDD71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4539" y="460356"/>
            <a:ext cx="11104033" cy="4038040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Looking at the line-to-line voltage over the past year at the station that historically has the highest unbalance in the Nashville area Va is always higher than </a:t>
            </a:r>
            <a:r>
              <a:rPr lang="en-US" dirty="0" err="1"/>
              <a:t>Vab</a:t>
            </a:r>
            <a:r>
              <a:rPr lang="en-US" dirty="0"/>
              <a:t> and </a:t>
            </a:r>
            <a:r>
              <a:rPr lang="en-US" dirty="0" err="1"/>
              <a:t>Vca</a:t>
            </a:r>
            <a:r>
              <a:rPr lang="en-US" dirty="0"/>
              <a:t>. Also, as the loading increases the separation between the line-to-line voltages means the voltage unbalance increases. In theory, just the A phase should be able to be adjusted at or around the 500/161kV stations in the area and improve the area unbalance. So, the question is, how do we go about doing that?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F2B569B-402F-ACDC-1532-19594D1D3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0" y="2052536"/>
            <a:ext cx="11096972" cy="419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3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2860</TotalTime>
  <Words>1959</Words>
  <Application>Microsoft Office PowerPoint</Application>
  <PresentationFormat>Widescreen</PresentationFormat>
  <Paragraphs>268</Paragraphs>
  <Slides>32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Aptos Narrow</vt:lpstr>
      <vt:lpstr>Arial</vt:lpstr>
      <vt:lpstr>Calibri</vt:lpstr>
      <vt:lpstr>Calibri Light</vt:lpstr>
      <vt:lpstr>Helvetica Neue</vt:lpstr>
      <vt:lpstr>Times New Roman</vt:lpstr>
      <vt:lpstr>Trebuchet MS</vt:lpstr>
      <vt:lpstr>Wingdings</vt:lpstr>
      <vt:lpstr>Wingdings 3</vt:lpstr>
      <vt:lpstr>Facet</vt:lpstr>
      <vt:lpstr>Custom Design</vt:lpstr>
      <vt:lpstr>PowerPoint Presentation</vt:lpstr>
      <vt:lpstr>TVA Voltage Unbalance Pilot Project </vt:lpstr>
      <vt:lpstr>What is Voltage Unbalance</vt:lpstr>
      <vt:lpstr>The Problem </vt:lpstr>
      <vt:lpstr>Issue Summary</vt:lpstr>
      <vt:lpstr>Middle Tennessee 161-kV Voltage Unbalance Trend</vt:lpstr>
      <vt:lpstr>Regional Voltage Unbalance Drivers</vt:lpstr>
      <vt:lpstr>Possible Solution </vt:lpstr>
      <vt:lpstr>Potential Solution</vt:lpstr>
      <vt:lpstr>Voltage Unbalance Mitigation Options</vt:lpstr>
      <vt:lpstr>Concerns with Approach </vt:lpstr>
      <vt:lpstr>Concerns With Operating Taps Out of Step</vt:lpstr>
      <vt:lpstr>Addressing Initial Concerns with Historic Data</vt:lpstr>
      <vt:lpstr>The Actual Test </vt:lpstr>
      <vt:lpstr>Testing Area</vt:lpstr>
      <vt:lpstr>The Actual Test</vt:lpstr>
      <vt:lpstr>The Actual Test</vt:lpstr>
      <vt:lpstr>Operations is seeing Wide Area Improvement</vt:lpstr>
      <vt:lpstr>Testing is Proving Successful</vt:lpstr>
      <vt:lpstr>Expect the Unexpected </vt:lpstr>
      <vt:lpstr>Expected/Unexpected Problem</vt:lpstr>
      <vt:lpstr>Expected/Unexpected Problem</vt:lpstr>
      <vt:lpstr>Operators Now Locked out of Station F</vt:lpstr>
      <vt:lpstr>Expected/Unexpected Problem</vt:lpstr>
      <vt:lpstr>Expected/Unexpected Problem</vt:lpstr>
      <vt:lpstr>Project Results </vt:lpstr>
      <vt:lpstr>Regional Voltage Unbalance Pilot Project Results</vt:lpstr>
      <vt:lpstr>Regional Voltage Unbalance Pilot Project Results Cont.</vt:lpstr>
      <vt:lpstr>Addressing Concerns With Results</vt:lpstr>
      <vt:lpstr>Middle TN Real Power and VUB Correlation Chart Results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Theo Laughner</dc:creator>
  <cp:lastModifiedBy>Sides, Jonathan Paul</cp:lastModifiedBy>
  <cp:revision>49</cp:revision>
  <dcterms:created xsi:type="dcterms:W3CDTF">2024-05-15T20:35:55Z</dcterms:created>
  <dcterms:modified xsi:type="dcterms:W3CDTF">2025-05-03T16:51:38Z</dcterms:modified>
</cp:coreProperties>
</file>