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48" r:id="rId5"/>
    <p:sldMasterId id="2147483663" r:id="rId6"/>
  </p:sldMasterIdLst>
  <p:sldIdLst>
    <p:sldId id="257" r:id="rId7"/>
    <p:sldId id="258" r:id="rId8"/>
    <p:sldId id="477" r:id="rId9"/>
    <p:sldId id="306" r:id="rId10"/>
    <p:sldId id="308" r:id="rId11"/>
    <p:sldId id="309" r:id="rId12"/>
    <p:sldId id="310" r:id="rId13"/>
    <p:sldId id="480" r:id="rId14"/>
    <p:sldId id="314" r:id="rId15"/>
    <p:sldId id="481" r:id="rId16"/>
    <p:sldId id="313" r:id="rId17"/>
    <p:sldId id="460" r:id="rId18"/>
    <p:sldId id="479" r:id="rId19"/>
    <p:sldId id="311" r:id="rId20"/>
    <p:sldId id="473" r:id="rId21"/>
    <p:sldId id="47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DE1A4E-226E-46BF-830A-4395B653AB05}" v="336" dt="2025-05-06T03:13:07.5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651" autoAdjust="0"/>
    <p:restoredTop sz="94394" autoAdjust="0"/>
  </p:normalViewPr>
  <p:slideViewPr>
    <p:cSldViewPr snapToGrid="0">
      <p:cViewPr varScale="1">
        <p:scale>
          <a:sx n="82" d="100"/>
          <a:sy n="82" d="100"/>
        </p:scale>
        <p:origin x="87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yle Thomas" userId="7dab0667-23c8-41e0-be45-65f684077a00" providerId="ADAL" clId="{7FDE1A4E-226E-46BF-830A-4395B653AB05}"/>
    <pc:docChg chg="undo custSel addSld delSld modSld sldOrd">
      <pc:chgData name="Kyle Thomas" userId="7dab0667-23c8-41e0-be45-65f684077a00" providerId="ADAL" clId="{7FDE1A4E-226E-46BF-830A-4395B653AB05}" dt="2025-05-06T03:16:04.467" v="3987" actId="20577"/>
      <pc:docMkLst>
        <pc:docMk/>
      </pc:docMkLst>
      <pc:sldChg chg="addSp delSp modSp mod">
        <pc:chgData name="Kyle Thomas" userId="7dab0667-23c8-41e0-be45-65f684077a00" providerId="ADAL" clId="{7FDE1A4E-226E-46BF-830A-4395B653AB05}" dt="2025-05-06T02:36:39.873" v="1993" actId="20577"/>
        <pc:sldMkLst>
          <pc:docMk/>
          <pc:sldMk cId="3120400795" sldId="257"/>
        </pc:sldMkLst>
        <pc:spChg chg="mod">
          <ac:chgData name="Kyle Thomas" userId="7dab0667-23c8-41e0-be45-65f684077a00" providerId="ADAL" clId="{7FDE1A4E-226E-46BF-830A-4395B653AB05}" dt="2025-05-06T02:36:39.873" v="1993" actId="20577"/>
          <ac:spMkLst>
            <pc:docMk/>
            <pc:sldMk cId="3120400795" sldId="257"/>
            <ac:spMk id="3" creationId="{05506A7B-1F03-906C-255F-BF7428FF12E6}"/>
          </ac:spMkLst>
        </pc:spChg>
        <pc:picChg chg="add mod">
          <ac:chgData name="Kyle Thomas" userId="7dab0667-23c8-41e0-be45-65f684077a00" providerId="ADAL" clId="{7FDE1A4E-226E-46BF-830A-4395B653AB05}" dt="2025-04-29T04:10:48.722" v="6" actId="14100"/>
          <ac:picMkLst>
            <pc:docMk/>
            <pc:sldMk cId="3120400795" sldId="257"/>
            <ac:picMk id="6" creationId="{2282D5B7-6FC3-2BB1-F0F8-E08AAF6843E4}"/>
          </ac:picMkLst>
        </pc:picChg>
        <pc:picChg chg="add mod">
          <ac:chgData name="Kyle Thomas" userId="7dab0667-23c8-41e0-be45-65f684077a00" providerId="ADAL" clId="{7FDE1A4E-226E-46BF-830A-4395B653AB05}" dt="2025-04-29T04:12:39.391" v="16" actId="14100"/>
          <ac:picMkLst>
            <pc:docMk/>
            <pc:sldMk cId="3120400795" sldId="257"/>
            <ac:picMk id="10" creationId="{8096755A-07F6-2C6F-4D48-FC2E3AAAB4FB}"/>
          </ac:picMkLst>
        </pc:picChg>
      </pc:sldChg>
      <pc:sldChg chg="modSp mod">
        <pc:chgData name="Kyle Thomas" userId="7dab0667-23c8-41e0-be45-65f684077a00" providerId="ADAL" clId="{7FDE1A4E-226E-46BF-830A-4395B653AB05}" dt="2025-05-06T03:16:04.467" v="3987" actId="20577"/>
        <pc:sldMkLst>
          <pc:docMk/>
          <pc:sldMk cId="2125969666" sldId="258"/>
        </pc:sldMkLst>
        <pc:spChg chg="mod">
          <ac:chgData name="Kyle Thomas" userId="7dab0667-23c8-41e0-be45-65f684077a00" providerId="ADAL" clId="{7FDE1A4E-226E-46BF-830A-4395B653AB05}" dt="2025-05-06T03:16:04.467" v="3987" actId="20577"/>
          <ac:spMkLst>
            <pc:docMk/>
            <pc:sldMk cId="2125969666" sldId="258"/>
            <ac:spMk id="3" creationId="{5DD415BB-9786-3723-139E-7FB5F06EBA0C}"/>
          </ac:spMkLst>
        </pc:spChg>
      </pc:sldChg>
      <pc:sldChg chg="delSp modSp mod">
        <pc:chgData name="Kyle Thomas" userId="7dab0667-23c8-41e0-be45-65f684077a00" providerId="ADAL" clId="{7FDE1A4E-226E-46BF-830A-4395B653AB05}" dt="2025-05-06T03:12:05.371" v="3907" actId="20577"/>
        <pc:sldMkLst>
          <pc:docMk/>
          <pc:sldMk cId="2024912823" sldId="306"/>
        </pc:sldMkLst>
        <pc:spChg chg="mod">
          <ac:chgData name="Kyle Thomas" userId="7dab0667-23c8-41e0-be45-65f684077a00" providerId="ADAL" clId="{7FDE1A4E-226E-46BF-830A-4395B653AB05}" dt="2025-05-06T02:37:48.326" v="2063" actId="20577"/>
          <ac:spMkLst>
            <pc:docMk/>
            <pc:sldMk cId="2024912823" sldId="306"/>
            <ac:spMk id="2" creationId="{756B0FFA-3293-66BD-5724-87207A5C6247}"/>
          </ac:spMkLst>
        </pc:spChg>
        <pc:spChg chg="mod">
          <ac:chgData name="Kyle Thomas" userId="7dab0667-23c8-41e0-be45-65f684077a00" providerId="ADAL" clId="{7FDE1A4E-226E-46BF-830A-4395B653AB05}" dt="2025-05-06T03:12:05.371" v="3907" actId="20577"/>
          <ac:spMkLst>
            <pc:docMk/>
            <pc:sldMk cId="2024912823" sldId="306"/>
            <ac:spMk id="3" creationId="{EA5C870F-90BD-DE7C-0830-F372773BF04C}"/>
          </ac:spMkLst>
        </pc:spChg>
        <pc:spChg chg="del mod">
          <ac:chgData name="Kyle Thomas" userId="7dab0667-23c8-41e0-be45-65f684077a00" providerId="ADAL" clId="{7FDE1A4E-226E-46BF-830A-4395B653AB05}" dt="2025-05-06T03:11:47.437" v="3853" actId="478"/>
          <ac:spMkLst>
            <pc:docMk/>
            <pc:sldMk cId="2024912823" sldId="306"/>
            <ac:spMk id="6" creationId="{2359CAAA-02EB-4EC0-4A64-6FCDAAE87F67}"/>
          </ac:spMkLst>
        </pc:spChg>
        <pc:picChg chg="mod">
          <ac:chgData name="Kyle Thomas" userId="7dab0667-23c8-41e0-be45-65f684077a00" providerId="ADAL" clId="{7FDE1A4E-226E-46BF-830A-4395B653AB05}" dt="2025-05-06T02:18:33.389" v="797" actId="1076"/>
          <ac:picMkLst>
            <pc:docMk/>
            <pc:sldMk cId="2024912823" sldId="306"/>
            <ac:picMk id="4" creationId="{5555075B-171F-0C4F-8F1F-6E3FD3546100}"/>
          </ac:picMkLst>
        </pc:picChg>
      </pc:sldChg>
      <pc:sldChg chg="modSp mod">
        <pc:chgData name="Kyle Thomas" userId="7dab0667-23c8-41e0-be45-65f684077a00" providerId="ADAL" clId="{7FDE1A4E-226E-46BF-830A-4395B653AB05}" dt="2025-05-06T02:35:39.548" v="1986" actId="20577"/>
        <pc:sldMkLst>
          <pc:docMk/>
          <pc:sldMk cId="2173768836" sldId="308"/>
        </pc:sldMkLst>
        <pc:spChg chg="mod">
          <ac:chgData name="Kyle Thomas" userId="7dab0667-23c8-41e0-be45-65f684077a00" providerId="ADAL" clId="{7FDE1A4E-226E-46BF-830A-4395B653AB05}" dt="2025-05-06T02:25:32.273" v="996" actId="20577"/>
          <ac:spMkLst>
            <pc:docMk/>
            <pc:sldMk cId="2173768836" sldId="308"/>
            <ac:spMk id="2" creationId="{982B9785-37F5-5616-4FAA-8A7DB9EA0AE4}"/>
          </ac:spMkLst>
        </pc:spChg>
        <pc:spChg chg="mod">
          <ac:chgData name="Kyle Thomas" userId="7dab0667-23c8-41e0-be45-65f684077a00" providerId="ADAL" clId="{7FDE1A4E-226E-46BF-830A-4395B653AB05}" dt="2025-05-06T02:33:28.703" v="1749" actId="20577"/>
          <ac:spMkLst>
            <pc:docMk/>
            <pc:sldMk cId="2173768836" sldId="308"/>
            <ac:spMk id="3" creationId="{EA9004F0-677D-0DCC-1DB4-1B17CF2E5CE5}"/>
          </ac:spMkLst>
        </pc:spChg>
        <pc:spChg chg="mod">
          <ac:chgData name="Kyle Thomas" userId="7dab0667-23c8-41e0-be45-65f684077a00" providerId="ADAL" clId="{7FDE1A4E-226E-46BF-830A-4395B653AB05}" dt="2025-05-06T02:35:39.548" v="1986" actId="20577"/>
          <ac:spMkLst>
            <pc:docMk/>
            <pc:sldMk cId="2173768836" sldId="308"/>
            <ac:spMk id="4" creationId="{9DA0408B-DF63-DDC1-E61C-1945066CAAC0}"/>
          </ac:spMkLst>
        </pc:spChg>
      </pc:sldChg>
      <pc:sldChg chg="modSp mod">
        <pc:chgData name="Kyle Thomas" userId="7dab0667-23c8-41e0-be45-65f684077a00" providerId="ADAL" clId="{7FDE1A4E-226E-46BF-830A-4395B653AB05}" dt="2025-05-06T02:35:49.584" v="1987" actId="1440"/>
        <pc:sldMkLst>
          <pc:docMk/>
          <pc:sldMk cId="4195937022" sldId="309"/>
        </pc:sldMkLst>
        <pc:spChg chg="mod">
          <ac:chgData name="Kyle Thomas" userId="7dab0667-23c8-41e0-be45-65f684077a00" providerId="ADAL" clId="{7FDE1A4E-226E-46BF-830A-4395B653AB05}" dt="2025-05-06T02:34:42.572" v="1936" actId="20577"/>
          <ac:spMkLst>
            <pc:docMk/>
            <pc:sldMk cId="4195937022" sldId="309"/>
            <ac:spMk id="2" creationId="{DCBDA8AD-9370-ECD0-96C2-CFC92419A6E1}"/>
          </ac:spMkLst>
        </pc:spChg>
        <pc:spChg chg="mod">
          <ac:chgData name="Kyle Thomas" userId="7dab0667-23c8-41e0-be45-65f684077a00" providerId="ADAL" clId="{7FDE1A4E-226E-46BF-830A-4395B653AB05}" dt="2025-05-06T02:34:55.098" v="1941" actId="1076"/>
          <ac:spMkLst>
            <pc:docMk/>
            <pc:sldMk cId="4195937022" sldId="309"/>
            <ac:spMk id="6" creationId="{F33F6EA1-091D-F199-CDD2-F0553C08308D}"/>
          </ac:spMkLst>
        </pc:spChg>
        <pc:spChg chg="mod">
          <ac:chgData name="Kyle Thomas" userId="7dab0667-23c8-41e0-be45-65f684077a00" providerId="ADAL" clId="{7FDE1A4E-226E-46BF-830A-4395B653AB05}" dt="2025-05-06T02:34:58.421" v="1942" actId="1076"/>
          <ac:spMkLst>
            <pc:docMk/>
            <pc:sldMk cId="4195937022" sldId="309"/>
            <ac:spMk id="7" creationId="{27B7F16D-3D43-2E6D-EFAA-522A8176224A}"/>
          </ac:spMkLst>
        </pc:spChg>
        <pc:spChg chg="mod">
          <ac:chgData name="Kyle Thomas" userId="7dab0667-23c8-41e0-be45-65f684077a00" providerId="ADAL" clId="{7FDE1A4E-226E-46BF-830A-4395B653AB05}" dt="2025-05-06T02:31:00.804" v="1400" actId="20577"/>
          <ac:spMkLst>
            <pc:docMk/>
            <pc:sldMk cId="4195937022" sldId="309"/>
            <ac:spMk id="9" creationId="{CE898E19-B9DE-D996-E86D-CC3F8D112EA5}"/>
          </ac:spMkLst>
        </pc:spChg>
        <pc:picChg chg="mod">
          <ac:chgData name="Kyle Thomas" userId="7dab0667-23c8-41e0-be45-65f684077a00" providerId="ADAL" clId="{7FDE1A4E-226E-46BF-830A-4395B653AB05}" dt="2025-05-06T02:34:52.819" v="1940" actId="1076"/>
          <ac:picMkLst>
            <pc:docMk/>
            <pc:sldMk cId="4195937022" sldId="309"/>
            <ac:picMk id="3" creationId="{8A37DFF0-6F9A-521E-017A-3488ECAFF7E8}"/>
          </ac:picMkLst>
        </pc:picChg>
        <pc:picChg chg="mod">
          <ac:chgData name="Kyle Thomas" userId="7dab0667-23c8-41e0-be45-65f684077a00" providerId="ADAL" clId="{7FDE1A4E-226E-46BF-830A-4395B653AB05}" dt="2025-05-06T02:35:49.584" v="1987" actId="1440"/>
          <ac:picMkLst>
            <pc:docMk/>
            <pc:sldMk cId="4195937022" sldId="309"/>
            <ac:picMk id="4" creationId="{D76BA10B-A415-2EFC-9969-17224FAED889}"/>
          </ac:picMkLst>
        </pc:picChg>
      </pc:sldChg>
      <pc:sldChg chg="modSp mod">
        <pc:chgData name="Kyle Thomas" userId="7dab0667-23c8-41e0-be45-65f684077a00" providerId="ADAL" clId="{7FDE1A4E-226E-46BF-830A-4395B653AB05}" dt="2025-05-06T02:39:38.278" v="2156" actId="20577"/>
        <pc:sldMkLst>
          <pc:docMk/>
          <pc:sldMk cId="2658716374" sldId="310"/>
        </pc:sldMkLst>
        <pc:spChg chg="mod">
          <ac:chgData name="Kyle Thomas" userId="7dab0667-23c8-41e0-be45-65f684077a00" providerId="ADAL" clId="{7FDE1A4E-226E-46BF-830A-4395B653AB05}" dt="2025-05-06T02:39:38.278" v="2156" actId="20577"/>
          <ac:spMkLst>
            <pc:docMk/>
            <pc:sldMk cId="2658716374" sldId="310"/>
            <ac:spMk id="4" creationId="{536CC91E-771F-4534-A5C6-C7D4142DB1FD}"/>
          </ac:spMkLst>
        </pc:spChg>
      </pc:sldChg>
      <pc:sldChg chg="modSp del mod">
        <pc:chgData name="Kyle Thomas" userId="7dab0667-23c8-41e0-be45-65f684077a00" providerId="ADAL" clId="{7FDE1A4E-226E-46BF-830A-4395B653AB05}" dt="2025-05-06T03:04:04.438" v="3098" actId="2696"/>
        <pc:sldMkLst>
          <pc:docMk/>
          <pc:sldMk cId="73153607" sldId="311"/>
        </pc:sldMkLst>
        <pc:spChg chg="mod">
          <ac:chgData name="Kyle Thomas" userId="7dab0667-23c8-41e0-be45-65f684077a00" providerId="ADAL" clId="{7FDE1A4E-226E-46BF-830A-4395B653AB05}" dt="2025-05-06T02:53:21.451" v="2656" actId="14100"/>
          <ac:spMkLst>
            <pc:docMk/>
            <pc:sldMk cId="73153607" sldId="311"/>
            <ac:spMk id="2" creationId="{235CACD4-50D9-C917-4B10-61F013DEC1A3}"/>
          </ac:spMkLst>
        </pc:spChg>
      </pc:sldChg>
      <pc:sldChg chg="modSp add mod">
        <pc:chgData name="Kyle Thomas" userId="7dab0667-23c8-41e0-be45-65f684077a00" providerId="ADAL" clId="{7FDE1A4E-226E-46BF-830A-4395B653AB05}" dt="2025-05-06T03:05:09.969" v="3143" actId="20577"/>
        <pc:sldMkLst>
          <pc:docMk/>
          <pc:sldMk cId="3501872407" sldId="311"/>
        </pc:sldMkLst>
        <pc:spChg chg="mod">
          <ac:chgData name="Kyle Thomas" userId="7dab0667-23c8-41e0-be45-65f684077a00" providerId="ADAL" clId="{7FDE1A4E-226E-46BF-830A-4395B653AB05}" dt="2025-05-06T03:05:09.969" v="3143" actId="20577"/>
          <ac:spMkLst>
            <pc:docMk/>
            <pc:sldMk cId="3501872407" sldId="311"/>
            <ac:spMk id="2" creationId="{235CACD4-50D9-C917-4B10-61F013DEC1A3}"/>
          </ac:spMkLst>
        </pc:spChg>
        <pc:spChg chg="mod">
          <ac:chgData name="Kyle Thomas" userId="7dab0667-23c8-41e0-be45-65f684077a00" providerId="ADAL" clId="{7FDE1A4E-226E-46BF-830A-4395B653AB05}" dt="2025-05-06T03:04:59.694" v="3128" actId="113"/>
          <ac:spMkLst>
            <pc:docMk/>
            <pc:sldMk cId="3501872407" sldId="311"/>
            <ac:spMk id="16" creationId="{011738F7-7FD1-1604-4949-62930B26AD1D}"/>
          </ac:spMkLst>
        </pc:spChg>
        <pc:spChg chg="mod">
          <ac:chgData name="Kyle Thomas" userId="7dab0667-23c8-41e0-be45-65f684077a00" providerId="ADAL" clId="{7FDE1A4E-226E-46BF-830A-4395B653AB05}" dt="2025-05-06T03:05:02.912" v="3129" actId="113"/>
          <ac:spMkLst>
            <pc:docMk/>
            <pc:sldMk cId="3501872407" sldId="311"/>
            <ac:spMk id="18" creationId="{7821AE7A-1F3D-324F-CE8C-CA94710A6CE2}"/>
          </ac:spMkLst>
        </pc:spChg>
        <pc:spChg chg="mod">
          <ac:chgData name="Kyle Thomas" userId="7dab0667-23c8-41e0-be45-65f684077a00" providerId="ADAL" clId="{7FDE1A4E-226E-46BF-830A-4395B653AB05}" dt="2025-05-06T03:05:07.314" v="3130" actId="113"/>
          <ac:spMkLst>
            <pc:docMk/>
            <pc:sldMk cId="3501872407" sldId="311"/>
            <ac:spMk id="20" creationId="{FAAF2164-01C0-8623-A727-111F83DC75A0}"/>
          </ac:spMkLst>
        </pc:spChg>
      </pc:sldChg>
      <pc:sldChg chg="modSp mod ord">
        <pc:chgData name="Kyle Thomas" userId="7dab0667-23c8-41e0-be45-65f684077a00" providerId="ADAL" clId="{7FDE1A4E-226E-46BF-830A-4395B653AB05}" dt="2025-05-06T03:00:08.762" v="2926" actId="20577"/>
        <pc:sldMkLst>
          <pc:docMk/>
          <pc:sldMk cId="3951037785" sldId="313"/>
        </pc:sldMkLst>
        <pc:spChg chg="mod">
          <ac:chgData name="Kyle Thomas" userId="7dab0667-23c8-41e0-be45-65f684077a00" providerId="ADAL" clId="{7FDE1A4E-226E-46BF-830A-4395B653AB05}" dt="2025-05-06T03:00:08.762" v="2926" actId="20577"/>
          <ac:spMkLst>
            <pc:docMk/>
            <pc:sldMk cId="3951037785" sldId="313"/>
            <ac:spMk id="2" creationId="{49F0C6F0-7E2F-85B1-45C2-997A50C3360D}"/>
          </ac:spMkLst>
        </pc:spChg>
      </pc:sldChg>
      <pc:sldChg chg="addSp delSp modSp add del mod ord">
        <pc:chgData name="Kyle Thomas" userId="7dab0667-23c8-41e0-be45-65f684077a00" providerId="ADAL" clId="{7FDE1A4E-226E-46BF-830A-4395B653AB05}" dt="2025-05-06T02:55:02.861" v="2772" actId="20577"/>
        <pc:sldMkLst>
          <pc:docMk/>
          <pc:sldMk cId="2335632386" sldId="314"/>
        </pc:sldMkLst>
        <pc:spChg chg="mod">
          <ac:chgData name="Kyle Thomas" userId="7dab0667-23c8-41e0-be45-65f684077a00" providerId="ADAL" clId="{7FDE1A4E-226E-46BF-830A-4395B653AB05}" dt="2025-05-06T02:54:24.554" v="2704" actId="20577"/>
          <ac:spMkLst>
            <pc:docMk/>
            <pc:sldMk cId="2335632386" sldId="314"/>
            <ac:spMk id="2" creationId="{9CD0E744-8AED-07D7-0D08-B1C1D5B4F515}"/>
          </ac:spMkLst>
        </pc:spChg>
        <pc:spChg chg="del">
          <ac:chgData name="Kyle Thomas" userId="7dab0667-23c8-41e0-be45-65f684077a00" providerId="ADAL" clId="{7FDE1A4E-226E-46BF-830A-4395B653AB05}" dt="2025-05-06T02:52:13.502" v="2652" actId="478"/>
          <ac:spMkLst>
            <pc:docMk/>
            <pc:sldMk cId="2335632386" sldId="314"/>
            <ac:spMk id="3" creationId="{92661CB3-F8E9-3333-BFF5-55D0EE19106D}"/>
          </ac:spMkLst>
        </pc:spChg>
        <pc:spChg chg="add mod">
          <ac:chgData name="Kyle Thomas" userId="7dab0667-23c8-41e0-be45-65f684077a00" providerId="ADAL" clId="{7FDE1A4E-226E-46BF-830A-4395B653AB05}" dt="2025-05-06T02:54:54.326" v="2742" actId="1076"/>
          <ac:spMkLst>
            <pc:docMk/>
            <pc:sldMk cId="2335632386" sldId="314"/>
            <ac:spMk id="7" creationId="{522B8238-57A9-D7A7-D42E-366C3D1CE51F}"/>
          </ac:spMkLst>
        </pc:spChg>
        <pc:spChg chg="add mod">
          <ac:chgData name="Kyle Thomas" userId="7dab0667-23c8-41e0-be45-65f684077a00" providerId="ADAL" clId="{7FDE1A4E-226E-46BF-830A-4395B653AB05}" dt="2025-05-06T02:55:02.861" v="2772" actId="20577"/>
          <ac:spMkLst>
            <pc:docMk/>
            <pc:sldMk cId="2335632386" sldId="314"/>
            <ac:spMk id="8" creationId="{FBBCC0C2-67A8-1742-8C86-3D29C904AFA3}"/>
          </ac:spMkLst>
        </pc:spChg>
        <pc:picChg chg="del">
          <ac:chgData name="Kyle Thomas" userId="7dab0667-23c8-41e0-be45-65f684077a00" providerId="ADAL" clId="{7FDE1A4E-226E-46BF-830A-4395B653AB05}" dt="2025-05-06T02:54:25.856" v="2705" actId="478"/>
          <ac:picMkLst>
            <pc:docMk/>
            <pc:sldMk cId="2335632386" sldId="314"/>
            <ac:picMk id="4" creationId="{079F6CFB-D619-03F6-F13C-B5BCB0AC7D2D}"/>
          </ac:picMkLst>
        </pc:picChg>
        <pc:picChg chg="add mod">
          <ac:chgData name="Kyle Thomas" userId="7dab0667-23c8-41e0-be45-65f684077a00" providerId="ADAL" clId="{7FDE1A4E-226E-46BF-830A-4395B653AB05}" dt="2025-05-06T02:54:34.128" v="2711" actId="1076"/>
          <ac:picMkLst>
            <pc:docMk/>
            <pc:sldMk cId="2335632386" sldId="314"/>
            <ac:picMk id="5" creationId="{3695C261-2F52-F88D-A176-31D7738038B3}"/>
          </ac:picMkLst>
        </pc:picChg>
        <pc:picChg chg="add mod">
          <ac:chgData name="Kyle Thomas" userId="7dab0667-23c8-41e0-be45-65f684077a00" providerId="ADAL" clId="{7FDE1A4E-226E-46BF-830A-4395B653AB05}" dt="2025-05-06T02:54:40.825" v="2715" actId="14100"/>
          <ac:picMkLst>
            <pc:docMk/>
            <pc:sldMk cId="2335632386" sldId="314"/>
            <ac:picMk id="6" creationId="{B8281D57-0FC2-A242-DD22-15D7B9C49A81}"/>
          </ac:picMkLst>
        </pc:picChg>
      </pc:sldChg>
      <pc:sldChg chg="del">
        <pc:chgData name="Kyle Thomas" userId="7dab0667-23c8-41e0-be45-65f684077a00" providerId="ADAL" clId="{7FDE1A4E-226E-46BF-830A-4395B653AB05}" dt="2025-05-06T02:59:49.609" v="2912" actId="47"/>
        <pc:sldMkLst>
          <pc:docMk/>
          <pc:sldMk cId="2905900591" sldId="448"/>
        </pc:sldMkLst>
      </pc:sldChg>
      <pc:sldChg chg="del">
        <pc:chgData name="Kyle Thomas" userId="7dab0667-23c8-41e0-be45-65f684077a00" providerId="ADAL" clId="{7FDE1A4E-226E-46BF-830A-4395B653AB05}" dt="2025-05-06T02:52:20.661" v="2653" actId="47"/>
        <pc:sldMkLst>
          <pc:docMk/>
          <pc:sldMk cId="1232333055" sldId="449"/>
        </pc:sldMkLst>
      </pc:sldChg>
      <pc:sldChg chg="del">
        <pc:chgData name="Kyle Thomas" userId="7dab0667-23c8-41e0-be45-65f684077a00" providerId="ADAL" clId="{7FDE1A4E-226E-46BF-830A-4395B653AB05}" dt="2025-05-06T02:52:24.327" v="2654" actId="47"/>
        <pc:sldMkLst>
          <pc:docMk/>
          <pc:sldMk cId="3009158514" sldId="453"/>
        </pc:sldMkLst>
      </pc:sldChg>
      <pc:sldChg chg="add del">
        <pc:chgData name="Kyle Thomas" userId="7dab0667-23c8-41e0-be45-65f684077a00" providerId="ADAL" clId="{7FDE1A4E-226E-46BF-830A-4395B653AB05}" dt="2025-05-06T03:04:30.835" v="3105" actId="47"/>
        <pc:sldMkLst>
          <pc:docMk/>
          <pc:sldMk cId="2211904563" sldId="454"/>
        </pc:sldMkLst>
      </pc:sldChg>
      <pc:sldChg chg="del">
        <pc:chgData name="Kyle Thomas" userId="7dab0667-23c8-41e0-be45-65f684077a00" providerId="ADAL" clId="{7FDE1A4E-226E-46BF-830A-4395B653AB05}" dt="2025-05-06T03:00:48.730" v="2927" actId="2696"/>
        <pc:sldMkLst>
          <pc:docMk/>
          <pc:sldMk cId="3271520632" sldId="454"/>
        </pc:sldMkLst>
      </pc:sldChg>
      <pc:sldChg chg="modSp add del mod">
        <pc:chgData name="Kyle Thomas" userId="7dab0667-23c8-41e0-be45-65f684077a00" providerId="ADAL" clId="{7FDE1A4E-226E-46BF-830A-4395B653AB05}" dt="2025-05-06T02:58:10.614" v="2905" actId="47"/>
        <pc:sldMkLst>
          <pc:docMk/>
          <pc:sldMk cId="1451511672" sldId="456"/>
        </pc:sldMkLst>
        <pc:spChg chg="mod">
          <ac:chgData name="Kyle Thomas" userId="7dab0667-23c8-41e0-be45-65f684077a00" providerId="ADAL" clId="{7FDE1A4E-226E-46BF-830A-4395B653AB05}" dt="2025-05-06T02:55:43.986" v="2790" actId="20577"/>
          <ac:spMkLst>
            <pc:docMk/>
            <pc:sldMk cId="1451511672" sldId="456"/>
            <ac:spMk id="14" creationId="{D26C667E-454A-CC25-BECF-A371710E78B4}"/>
          </ac:spMkLst>
        </pc:spChg>
      </pc:sldChg>
      <pc:sldChg chg="del">
        <pc:chgData name="Kyle Thomas" userId="7dab0667-23c8-41e0-be45-65f684077a00" providerId="ADAL" clId="{7FDE1A4E-226E-46BF-830A-4395B653AB05}" dt="2025-05-06T02:55:36.420" v="2773" actId="2696"/>
        <pc:sldMkLst>
          <pc:docMk/>
          <pc:sldMk cId="2161456601" sldId="456"/>
        </pc:sldMkLst>
      </pc:sldChg>
      <pc:sldChg chg="add del">
        <pc:chgData name="Kyle Thomas" userId="7dab0667-23c8-41e0-be45-65f684077a00" providerId="ADAL" clId="{7FDE1A4E-226E-46BF-830A-4395B653AB05}" dt="2025-05-06T03:04:31.736" v="3106" actId="47"/>
        <pc:sldMkLst>
          <pc:docMk/>
          <pc:sldMk cId="2663052637" sldId="459"/>
        </pc:sldMkLst>
      </pc:sldChg>
      <pc:sldChg chg="del">
        <pc:chgData name="Kyle Thomas" userId="7dab0667-23c8-41e0-be45-65f684077a00" providerId="ADAL" clId="{7FDE1A4E-226E-46BF-830A-4395B653AB05}" dt="2025-05-06T03:00:48.730" v="2927" actId="2696"/>
        <pc:sldMkLst>
          <pc:docMk/>
          <pc:sldMk cId="3901418999" sldId="459"/>
        </pc:sldMkLst>
      </pc:sldChg>
      <pc:sldChg chg="addSp delSp modSp add mod">
        <pc:chgData name="Kyle Thomas" userId="7dab0667-23c8-41e0-be45-65f684077a00" providerId="ADAL" clId="{7FDE1A4E-226E-46BF-830A-4395B653AB05}" dt="2025-05-06T03:03:14.383" v="3093" actId="1076"/>
        <pc:sldMkLst>
          <pc:docMk/>
          <pc:sldMk cId="3051955075" sldId="460"/>
        </pc:sldMkLst>
        <pc:spChg chg="add del mod">
          <ac:chgData name="Kyle Thomas" userId="7dab0667-23c8-41e0-be45-65f684077a00" providerId="ADAL" clId="{7FDE1A4E-226E-46BF-830A-4395B653AB05}" dt="2025-05-06T03:02:07.001" v="2971" actId="478"/>
          <ac:spMkLst>
            <pc:docMk/>
            <pc:sldMk cId="3051955075" sldId="460"/>
            <ac:spMk id="3" creationId="{5FA86826-4AA5-DD21-3D78-4AFED56553EA}"/>
          </ac:spMkLst>
        </pc:spChg>
        <pc:spChg chg="del mod">
          <ac:chgData name="Kyle Thomas" userId="7dab0667-23c8-41e0-be45-65f684077a00" providerId="ADAL" clId="{7FDE1A4E-226E-46BF-830A-4395B653AB05}" dt="2025-05-06T03:02:00.084" v="2969" actId="478"/>
          <ac:spMkLst>
            <pc:docMk/>
            <pc:sldMk cId="3051955075" sldId="460"/>
            <ac:spMk id="5" creationId="{849BA82F-FBDE-08F3-210A-0A1D0A929984}"/>
          </ac:spMkLst>
        </pc:spChg>
        <pc:spChg chg="add mod">
          <ac:chgData name="Kyle Thomas" userId="7dab0667-23c8-41e0-be45-65f684077a00" providerId="ADAL" clId="{7FDE1A4E-226E-46BF-830A-4395B653AB05}" dt="2025-05-06T03:02:04.364" v="2970"/>
          <ac:spMkLst>
            <pc:docMk/>
            <pc:sldMk cId="3051955075" sldId="460"/>
            <ac:spMk id="6" creationId="{A4B4C292-794F-EA1B-FA29-981279238691}"/>
          </ac:spMkLst>
        </pc:spChg>
        <pc:spChg chg="add mod">
          <ac:chgData name="Kyle Thomas" userId="7dab0667-23c8-41e0-be45-65f684077a00" providerId="ADAL" clId="{7FDE1A4E-226E-46BF-830A-4395B653AB05}" dt="2025-05-06T03:02:58.413" v="3084" actId="207"/>
          <ac:spMkLst>
            <pc:docMk/>
            <pc:sldMk cId="3051955075" sldId="460"/>
            <ac:spMk id="8" creationId="{4A87222C-6B32-B50A-46A5-2BF99D0ABC34}"/>
          </ac:spMkLst>
        </pc:spChg>
        <pc:spChg chg="add mod">
          <ac:chgData name="Kyle Thomas" userId="7dab0667-23c8-41e0-be45-65f684077a00" providerId="ADAL" clId="{7FDE1A4E-226E-46BF-830A-4395B653AB05}" dt="2025-05-06T03:03:01.869" v="3086" actId="1076"/>
          <ac:spMkLst>
            <pc:docMk/>
            <pc:sldMk cId="3051955075" sldId="460"/>
            <ac:spMk id="9" creationId="{F4ADA6E2-28F7-259A-6B4E-920578188C9F}"/>
          </ac:spMkLst>
        </pc:spChg>
        <pc:spChg chg="del">
          <ac:chgData name="Kyle Thomas" userId="7dab0667-23c8-41e0-be45-65f684077a00" providerId="ADAL" clId="{7FDE1A4E-226E-46BF-830A-4395B653AB05}" dt="2025-05-06T03:01:57.602" v="2967" actId="478"/>
          <ac:spMkLst>
            <pc:docMk/>
            <pc:sldMk cId="3051955075" sldId="460"/>
            <ac:spMk id="10" creationId="{36BC8645-9FB5-66B4-B7DC-BF5C69FA57EC}"/>
          </ac:spMkLst>
        </pc:spChg>
        <pc:spChg chg="mod">
          <ac:chgData name="Kyle Thomas" userId="7dab0667-23c8-41e0-be45-65f684077a00" providerId="ADAL" clId="{7FDE1A4E-226E-46BF-830A-4395B653AB05}" dt="2025-05-06T03:02:40.829" v="3081" actId="20577"/>
          <ac:spMkLst>
            <pc:docMk/>
            <pc:sldMk cId="3051955075" sldId="460"/>
            <ac:spMk id="11" creationId="{31B7BCC0-46F4-3969-49D0-8D80DF1B35AB}"/>
          </ac:spMkLst>
        </pc:spChg>
        <pc:spChg chg="add mod">
          <ac:chgData name="Kyle Thomas" userId="7dab0667-23c8-41e0-be45-65f684077a00" providerId="ADAL" clId="{7FDE1A4E-226E-46BF-830A-4395B653AB05}" dt="2025-05-06T03:03:10.730" v="3092" actId="1076"/>
          <ac:spMkLst>
            <pc:docMk/>
            <pc:sldMk cId="3051955075" sldId="460"/>
            <ac:spMk id="12" creationId="{34757A2A-2397-BC7E-ADC8-5B5A0F2FFC1D}"/>
          </ac:spMkLst>
        </pc:spChg>
        <pc:grpChg chg="mod">
          <ac:chgData name="Kyle Thomas" userId="7dab0667-23c8-41e0-be45-65f684077a00" providerId="ADAL" clId="{7FDE1A4E-226E-46BF-830A-4395B653AB05}" dt="2025-05-06T03:03:14.383" v="3093" actId="1076"/>
          <ac:grpSpMkLst>
            <pc:docMk/>
            <pc:sldMk cId="3051955075" sldId="460"/>
            <ac:grpSpMk id="4" creationId="{3252A7E9-9EEC-6124-C2FD-C927283C6F43}"/>
          </ac:grpSpMkLst>
        </pc:grpChg>
        <pc:picChg chg="mod modCrop">
          <ac:chgData name="Kyle Thomas" userId="7dab0667-23c8-41e0-be45-65f684077a00" providerId="ADAL" clId="{7FDE1A4E-226E-46BF-830A-4395B653AB05}" dt="2025-05-06T03:02:19.061" v="2972" actId="732"/>
          <ac:picMkLst>
            <pc:docMk/>
            <pc:sldMk cId="3051955075" sldId="460"/>
            <ac:picMk id="16" creationId="{2F70BD8B-3CA2-2143-AD4A-53F57B4B0265}"/>
          </ac:picMkLst>
        </pc:picChg>
      </pc:sldChg>
      <pc:sldChg chg="del">
        <pc:chgData name="Kyle Thomas" userId="7dab0667-23c8-41e0-be45-65f684077a00" providerId="ADAL" clId="{7FDE1A4E-226E-46BF-830A-4395B653AB05}" dt="2025-05-06T03:01:34.860" v="2929" actId="2696"/>
        <pc:sldMkLst>
          <pc:docMk/>
          <pc:sldMk cId="3740644876" sldId="460"/>
        </pc:sldMkLst>
      </pc:sldChg>
      <pc:sldChg chg="add del">
        <pc:chgData name="Kyle Thomas" userId="7dab0667-23c8-41e0-be45-65f684077a00" providerId="ADAL" clId="{7FDE1A4E-226E-46BF-830A-4395B653AB05}" dt="2025-05-06T02:58:35.395" v="2906" actId="47"/>
        <pc:sldMkLst>
          <pc:docMk/>
          <pc:sldMk cId="1494380634" sldId="465"/>
        </pc:sldMkLst>
      </pc:sldChg>
      <pc:sldChg chg="del">
        <pc:chgData name="Kyle Thomas" userId="7dab0667-23c8-41e0-be45-65f684077a00" providerId="ADAL" clId="{7FDE1A4E-226E-46BF-830A-4395B653AB05}" dt="2025-05-06T02:55:36.420" v="2773" actId="2696"/>
        <pc:sldMkLst>
          <pc:docMk/>
          <pc:sldMk cId="4187003567" sldId="465"/>
        </pc:sldMkLst>
      </pc:sldChg>
      <pc:sldChg chg="del">
        <pc:chgData name="Kyle Thomas" userId="7dab0667-23c8-41e0-be45-65f684077a00" providerId="ADAL" clId="{7FDE1A4E-226E-46BF-830A-4395B653AB05}" dt="2025-05-06T03:04:26.286" v="3103" actId="47"/>
        <pc:sldMkLst>
          <pc:docMk/>
          <pc:sldMk cId="2078716893" sldId="468"/>
        </pc:sldMkLst>
      </pc:sldChg>
      <pc:sldChg chg="del">
        <pc:chgData name="Kyle Thomas" userId="7dab0667-23c8-41e0-be45-65f684077a00" providerId="ADAL" clId="{7FDE1A4E-226E-46BF-830A-4395B653AB05}" dt="2025-05-06T02:52:26.534" v="2655" actId="47"/>
        <pc:sldMkLst>
          <pc:docMk/>
          <pc:sldMk cId="1822978243" sldId="469"/>
        </pc:sldMkLst>
      </pc:sldChg>
      <pc:sldChg chg="del">
        <pc:chgData name="Kyle Thomas" userId="7dab0667-23c8-41e0-be45-65f684077a00" providerId="ADAL" clId="{7FDE1A4E-226E-46BF-830A-4395B653AB05}" dt="2025-05-06T02:59:56.340" v="2913" actId="2696"/>
        <pc:sldMkLst>
          <pc:docMk/>
          <pc:sldMk cId="520821624" sldId="470"/>
        </pc:sldMkLst>
      </pc:sldChg>
      <pc:sldChg chg="add del">
        <pc:chgData name="Kyle Thomas" userId="7dab0667-23c8-41e0-be45-65f684077a00" providerId="ADAL" clId="{7FDE1A4E-226E-46BF-830A-4395B653AB05}" dt="2025-05-06T03:04:29.604" v="3104" actId="47"/>
        <pc:sldMkLst>
          <pc:docMk/>
          <pc:sldMk cId="633811836" sldId="470"/>
        </pc:sldMkLst>
      </pc:sldChg>
      <pc:sldChg chg="del">
        <pc:chgData name="Kyle Thomas" userId="7dab0667-23c8-41e0-be45-65f684077a00" providerId="ADAL" clId="{7FDE1A4E-226E-46BF-830A-4395B653AB05}" dt="2025-05-06T03:05:27.191" v="3144" actId="47"/>
        <pc:sldMkLst>
          <pc:docMk/>
          <pc:sldMk cId="1281169505" sldId="471"/>
        </pc:sldMkLst>
      </pc:sldChg>
      <pc:sldChg chg="del">
        <pc:chgData name="Kyle Thomas" userId="7dab0667-23c8-41e0-be45-65f684077a00" providerId="ADAL" clId="{7FDE1A4E-226E-46BF-830A-4395B653AB05}" dt="2025-05-06T03:05:29.097" v="3145" actId="47"/>
        <pc:sldMkLst>
          <pc:docMk/>
          <pc:sldMk cId="1781650276" sldId="472"/>
        </pc:sldMkLst>
      </pc:sldChg>
      <pc:sldChg chg="addSp modSp mod">
        <pc:chgData name="Kyle Thomas" userId="7dab0667-23c8-41e0-be45-65f684077a00" providerId="ADAL" clId="{7FDE1A4E-226E-46BF-830A-4395B653AB05}" dt="2025-05-06T03:13:07.531" v="3986" actId="1076"/>
        <pc:sldMkLst>
          <pc:docMk/>
          <pc:sldMk cId="1246170774" sldId="473"/>
        </pc:sldMkLst>
        <pc:spChg chg="mod">
          <ac:chgData name="Kyle Thomas" userId="7dab0667-23c8-41e0-be45-65f684077a00" providerId="ADAL" clId="{7FDE1A4E-226E-46BF-830A-4395B653AB05}" dt="2025-05-06T03:07:19.331" v="3157" actId="1076"/>
          <ac:spMkLst>
            <pc:docMk/>
            <pc:sldMk cId="1246170774" sldId="473"/>
            <ac:spMk id="2" creationId="{155572E7-82B0-E3DA-24FA-DF2FC8460FDB}"/>
          </ac:spMkLst>
        </pc:spChg>
        <pc:spChg chg="mod">
          <ac:chgData name="Kyle Thomas" userId="7dab0667-23c8-41e0-be45-65f684077a00" providerId="ADAL" clId="{7FDE1A4E-226E-46BF-830A-4395B653AB05}" dt="2025-05-06T03:13:03.713" v="3985" actId="20577"/>
          <ac:spMkLst>
            <pc:docMk/>
            <pc:sldMk cId="1246170774" sldId="473"/>
            <ac:spMk id="5" creationId="{14A11B1B-214F-51E5-E8ED-CF7009FE27C2}"/>
          </ac:spMkLst>
        </pc:spChg>
        <pc:picChg chg="add mod">
          <ac:chgData name="Kyle Thomas" userId="7dab0667-23c8-41e0-be45-65f684077a00" providerId="ADAL" clId="{7FDE1A4E-226E-46BF-830A-4395B653AB05}" dt="2025-05-06T03:13:07.531" v="3986" actId="1076"/>
          <ac:picMkLst>
            <pc:docMk/>
            <pc:sldMk cId="1246170774" sldId="473"/>
            <ac:picMk id="3" creationId="{ED5E26A4-4984-EFE1-4DF6-49EF91A1E486}"/>
          </ac:picMkLst>
        </pc:picChg>
      </pc:sldChg>
      <pc:sldChg chg="modSp mod">
        <pc:chgData name="Kyle Thomas" userId="7dab0667-23c8-41e0-be45-65f684077a00" providerId="ADAL" clId="{7FDE1A4E-226E-46BF-830A-4395B653AB05}" dt="2025-05-06T02:10:53.205" v="404" actId="20577"/>
        <pc:sldMkLst>
          <pc:docMk/>
          <pc:sldMk cId="2380354288" sldId="474"/>
        </pc:sldMkLst>
        <pc:spChg chg="mod">
          <ac:chgData name="Kyle Thomas" userId="7dab0667-23c8-41e0-be45-65f684077a00" providerId="ADAL" clId="{7FDE1A4E-226E-46BF-830A-4395B653AB05}" dt="2025-05-06T02:10:53.205" v="404" actId="20577"/>
          <ac:spMkLst>
            <pc:docMk/>
            <pc:sldMk cId="2380354288" sldId="474"/>
            <ac:spMk id="6" creationId="{F5B90344-24F1-35C8-6D13-FFCDB423FB88}"/>
          </ac:spMkLst>
        </pc:spChg>
      </pc:sldChg>
      <pc:sldChg chg="addSp delSp modSp del mod">
        <pc:chgData name="Kyle Thomas" userId="7dab0667-23c8-41e0-be45-65f684077a00" providerId="ADAL" clId="{7FDE1A4E-226E-46BF-830A-4395B653AB05}" dt="2025-05-06T02:59:16.325" v="2909" actId="47"/>
        <pc:sldMkLst>
          <pc:docMk/>
          <pc:sldMk cId="2339729461" sldId="475"/>
        </pc:sldMkLst>
        <pc:spChg chg="mod">
          <ac:chgData name="Kyle Thomas" userId="7dab0667-23c8-41e0-be45-65f684077a00" providerId="ADAL" clId="{7FDE1A4E-226E-46BF-830A-4395B653AB05}" dt="2025-05-06T02:42:14.376" v="2323" actId="20577"/>
          <ac:spMkLst>
            <pc:docMk/>
            <pc:sldMk cId="2339729461" sldId="475"/>
            <ac:spMk id="2" creationId="{BF98F17A-F8E4-949B-6D50-554CC5CDEF23}"/>
          </ac:spMkLst>
        </pc:spChg>
        <pc:spChg chg="del">
          <ac:chgData name="Kyle Thomas" userId="7dab0667-23c8-41e0-be45-65f684077a00" providerId="ADAL" clId="{7FDE1A4E-226E-46BF-830A-4395B653AB05}" dt="2025-05-06T02:41:26.570" v="2242" actId="478"/>
          <ac:spMkLst>
            <pc:docMk/>
            <pc:sldMk cId="2339729461" sldId="475"/>
            <ac:spMk id="3" creationId="{F3DD1039-6BDA-69F6-D5FA-40CB656BDA66}"/>
          </ac:spMkLst>
        </pc:spChg>
        <pc:spChg chg="del mod">
          <ac:chgData name="Kyle Thomas" userId="7dab0667-23c8-41e0-be45-65f684077a00" providerId="ADAL" clId="{7FDE1A4E-226E-46BF-830A-4395B653AB05}" dt="2025-05-06T02:46:30.608" v="2491" actId="478"/>
          <ac:spMkLst>
            <pc:docMk/>
            <pc:sldMk cId="2339729461" sldId="475"/>
            <ac:spMk id="12" creationId="{4063A8E2-D2E9-28E6-E06B-6CF11C96B7F8}"/>
          </ac:spMkLst>
        </pc:spChg>
        <pc:spChg chg="del">
          <ac:chgData name="Kyle Thomas" userId="7dab0667-23c8-41e0-be45-65f684077a00" providerId="ADAL" clId="{7FDE1A4E-226E-46BF-830A-4395B653AB05}" dt="2025-05-06T02:40:50.613" v="2221" actId="478"/>
          <ac:spMkLst>
            <pc:docMk/>
            <pc:sldMk cId="2339729461" sldId="475"/>
            <ac:spMk id="14" creationId="{54EEBB43-6046-A73E-220B-889FAD06726D}"/>
          </ac:spMkLst>
        </pc:spChg>
        <pc:graphicFrameChg chg="mod modGraphic">
          <ac:chgData name="Kyle Thomas" userId="7dab0667-23c8-41e0-be45-65f684077a00" providerId="ADAL" clId="{7FDE1A4E-226E-46BF-830A-4395B653AB05}" dt="2025-05-06T02:51:06.678" v="2639" actId="20577"/>
          <ac:graphicFrameMkLst>
            <pc:docMk/>
            <pc:sldMk cId="2339729461" sldId="475"/>
            <ac:graphicFrameMk id="13" creationId="{E267D195-D7E3-C8FA-3F40-9137831487EF}"/>
          </ac:graphicFrameMkLst>
        </pc:graphicFrameChg>
        <pc:picChg chg="del mod">
          <ac:chgData name="Kyle Thomas" userId="7dab0667-23c8-41e0-be45-65f684077a00" providerId="ADAL" clId="{7FDE1A4E-226E-46BF-830A-4395B653AB05}" dt="2025-05-06T02:45:20.263" v="2328" actId="478"/>
          <ac:picMkLst>
            <pc:docMk/>
            <pc:sldMk cId="2339729461" sldId="475"/>
            <ac:picMk id="4" creationId="{900F7A27-F21F-6EE7-43E7-4273375AFB3E}"/>
          </ac:picMkLst>
        </pc:picChg>
        <pc:picChg chg="add del mod">
          <ac:chgData name="Kyle Thomas" userId="7dab0667-23c8-41e0-be45-65f684077a00" providerId="ADAL" clId="{7FDE1A4E-226E-46BF-830A-4395B653AB05}" dt="2025-05-06T02:47:22.970" v="2492" actId="478"/>
          <ac:picMkLst>
            <pc:docMk/>
            <pc:sldMk cId="2339729461" sldId="475"/>
            <ac:picMk id="5" creationId="{3F1CBFDF-6988-5569-716D-CF8CD45756B6}"/>
          </ac:picMkLst>
        </pc:picChg>
        <pc:picChg chg="del">
          <ac:chgData name="Kyle Thomas" userId="7dab0667-23c8-41e0-be45-65f684077a00" providerId="ADAL" clId="{7FDE1A4E-226E-46BF-830A-4395B653AB05}" dt="2025-05-06T02:41:24.418" v="2241" actId="478"/>
          <ac:picMkLst>
            <pc:docMk/>
            <pc:sldMk cId="2339729461" sldId="475"/>
            <ac:picMk id="7" creationId="{A8B6FD04-2FBA-FBA9-3266-6DD4A94F489E}"/>
          </ac:picMkLst>
        </pc:picChg>
        <pc:picChg chg="add mod">
          <ac:chgData name="Kyle Thomas" userId="7dab0667-23c8-41e0-be45-65f684077a00" providerId="ADAL" clId="{7FDE1A4E-226E-46BF-830A-4395B653AB05}" dt="2025-05-06T02:49:21.555" v="2504" actId="14100"/>
          <ac:picMkLst>
            <pc:docMk/>
            <pc:sldMk cId="2339729461" sldId="475"/>
            <ac:picMk id="8" creationId="{C3CB88A5-E4B2-E271-C9B5-1903AE407A4E}"/>
          </ac:picMkLst>
        </pc:picChg>
        <pc:picChg chg="del mod">
          <ac:chgData name="Kyle Thomas" userId="7dab0667-23c8-41e0-be45-65f684077a00" providerId="ADAL" clId="{7FDE1A4E-226E-46BF-830A-4395B653AB05}" dt="2025-05-06T02:41:23.787" v="2240" actId="478"/>
          <ac:picMkLst>
            <pc:docMk/>
            <pc:sldMk cId="2339729461" sldId="475"/>
            <ac:picMk id="9" creationId="{BF4FC4F0-9ECD-1B1A-916A-08ADE6AF02BF}"/>
          </ac:picMkLst>
        </pc:picChg>
        <pc:picChg chg="add mod">
          <ac:chgData name="Kyle Thomas" userId="7dab0667-23c8-41e0-be45-65f684077a00" providerId="ADAL" clId="{7FDE1A4E-226E-46BF-830A-4395B653AB05}" dt="2025-05-06T02:48:37.270" v="2497" actId="14100"/>
          <ac:picMkLst>
            <pc:docMk/>
            <pc:sldMk cId="2339729461" sldId="475"/>
            <ac:picMk id="11" creationId="{EF029331-F11A-CADB-7920-C4487A627A8B}"/>
          </ac:picMkLst>
        </pc:picChg>
        <pc:picChg chg="add mod">
          <ac:chgData name="Kyle Thomas" userId="7dab0667-23c8-41e0-be45-65f684077a00" providerId="ADAL" clId="{7FDE1A4E-226E-46BF-830A-4395B653AB05}" dt="2025-05-06T02:49:23.236" v="2505" actId="1076"/>
          <ac:picMkLst>
            <pc:docMk/>
            <pc:sldMk cId="2339729461" sldId="475"/>
            <ac:picMk id="16" creationId="{3A9FD474-EF69-34F5-1E6A-1B1AF56522CA}"/>
          </ac:picMkLst>
        </pc:picChg>
      </pc:sldChg>
      <pc:sldChg chg="addSp delSp modSp new del mod">
        <pc:chgData name="Kyle Thomas" userId="7dab0667-23c8-41e0-be45-65f684077a00" providerId="ADAL" clId="{7FDE1A4E-226E-46BF-830A-4395B653AB05}" dt="2025-05-06T02:19:11.939" v="825" actId="47"/>
        <pc:sldMkLst>
          <pc:docMk/>
          <pc:sldMk cId="1906533078" sldId="476"/>
        </pc:sldMkLst>
      </pc:sldChg>
      <pc:sldChg chg="addSp delSp modSp new mod">
        <pc:chgData name="Kyle Thomas" userId="7dab0667-23c8-41e0-be45-65f684077a00" providerId="ADAL" clId="{7FDE1A4E-226E-46BF-830A-4395B653AB05}" dt="2025-05-06T03:11:36.465" v="3852" actId="1036"/>
        <pc:sldMkLst>
          <pc:docMk/>
          <pc:sldMk cId="681425596" sldId="477"/>
        </pc:sldMkLst>
        <pc:spChg chg="mod">
          <ac:chgData name="Kyle Thomas" userId="7dab0667-23c8-41e0-be45-65f684077a00" providerId="ADAL" clId="{7FDE1A4E-226E-46BF-830A-4395B653AB05}" dt="2025-05-06T02:14:30.738" v="418" actId="27636"/>
          <ac:spMkLst>
            <pc:docMk/>
            <pc:sldMk cId="681425596" sldId="477"/>
            <ac:spMk id="2" creationId="{22B9319F-9DCF-9EFE-89B2-EB0A4796696C}"/>
          </ac:spMkLst>
        </pc:spChg>
        <pc:spChg chg="del mod">
          <ac:chgData name="Kyle Thomas" userId="7dab0667-23c8-41e0-be45-65f684077a00" providerId="ADAL" clId="{7FDE1A4E-226E-46BF-830A-4395B653AB05}" dt="2025-05-06T02:14:07.637" v="414" actId="478"/>
          <ac:spMkLst>
            <pc:docMk/>
            <pc:sldMk cId="681425596" sldId="477"/>
            <ac:spMk id="3" creationId="{C45E1ACD-E482-F4C6-5C02-BA2A29DF7B43}"/>
          </ac:spMkLst>
        </pc:spChg>
        <pc:spChg chg="add mod">
          <ac:chgData name="Kyle Thomas" userId="7dab0667-23c8-41e0-be45-65f684077a00" providerId="ADAL" clId="{7FDE1A4E-226E-46BF-830A-4395B653AB05}" dt="2025-05-06T02:15:11.946" v="438" actId="1076"/>
          <ac:spMkLst>
            <pc:docMk/>
            <pc:sldMk cId="681425596" sldId="477"/>
            <ac:spMk id="6" creationId="{B9886D57-8482-EDA8-721B-6CE77E2B3DFC}"/>
          </ac:spMkLst>
        </pc:spChg>
        <pc:spChg chg="add mod">
          <ac:chgData name="Kyle Thomas" userId="7dab0667-23c8-41e0-be45-65f684077a00" providerId="ADAL" clId="{7FDE1A4E-226E-46BF-830A-4395B653AB05}" dt="2025-05-06T02:15:17.740" v="444" actId="20577"/>
          <ac:spMkLst>
            <pc:docMk/>
            <pc:sldMk cId="681425596" sldId="477"/>
            <ac:spMk id="7" creationId="{27DCE816-C167-0554-1971-878AB69DC5A8}"/>
          </ac:spMkLst>
        </pc:spChg>
        <pc:spChg chg="add mod">
          <ac:chgData name="Kyle Thomas" userId="7dab0667-23c8-41e0-be45-65f684077a00" providerId="ADAL" clId="{7FDE1A4E-226E-46BF-830A-4395B653AB05}" dt="2025-05-06T03:11:06.729" v="3838" actId="1076"/>
          <ac:spMkLst>
            <pc:docMk/>
            <pc:sldMk cId="681425596" sldId="477"/>
            <ac:spMk id="9" creationId="{F47323DB-F622-D51B-80F8-A90ED620512B}"/>
          </ac:spMkLst>
        </pc:spChg>
        <pc:spChg chg="add mod">
          <ac:chgData name="Kyle Thomas" userId="7dab0667-23c8-41e0-be45-65f684077a00" providerId="ADAL" clId="{7FDE1A4E-226E-46BF-830A-4395B653AB05}" dt="2025-05-06T03:11:36.465" v="3852" actId="1036"/>
          <ac:spMkLst>
            <pc:docMk/>
            <pc:sldMk cId="681425596" sldId="477"/>
            <ac:spMk id="10" creationId="{0B7E69D6-CF7B-80D9-5405-CED355959B1F}"/>
          </ac:spMkLst>
        </pc:spChg>
        <pc:picChg chg="add mod">
          <ac:chgData name="Kyle Thomas" userId="7dab0667-23c8-41e0-be45-65f684077a00" providerId="ADAL" clId="{7FDE1A4E-226E-46BF-830A-4395B653AB05}" dt="2025-05-06T02:16:04.400" v="455" actId="1076"/>
          <ac:picMkLst>
            <pc:docMk/>
            <pc:sldMk cId="681425596" sldId="477"/>
            <ac:picMk id="1026" creationId="{B7715710-6633-F7F8-71C2-F36AAE98B409}"/>
          </ac:picMkLst>
        </pc:picChg>
        <pc:cxnChg chg="add mod">
          <ac:chgData name="Kyle Thomas" userId="7dab0667-23c8-41e0-be45-65f684077a00" providerId="ADAL" clId="{7FDE1A4E-226E-46BF-830A-4395B653AB05}" dt="2025-05-06T02:14:53.637" v="422" actId="1076"/>
          <ac:cxnSpMkLst>
            <pc:docMk/>
            <pc:sldMk cId="681425596" sldId="477"/>
            <ac:cxnSpMk id="5" creationId="{7E3DD8AA-15E2-61CD-69D3-14FC67D4B6CF}"/>
          </ac:cxnSpMkLst>
        </pc:cxnChg>
      </pc:sldChg>
      <pc:sldChg chg="delSp modSp add del mod">
        <pc:chgData name="Kyle Thomas" userId="7dab0667-23c8-41e0-be45-65f684077a00" providerId="ADAL" clId="{7FDE1A4E-226E-46BF-830A-4395B653AB05}" dt="2025-05-06T02:24:59.110" v="916" actId="47"/>
        <pc:sldMkLst>
          <pc:docMk/>
          <pc:sldMk cId="3557192343" sldId="478"/>
        </pc:sldMkLst>
        <pc:spChg chg="mod">
          <ac:chgData name="Kyle Thomas" userId="7dab0667-23c8-41e0-be45-65f684077a00" providerId="ADAL" clId="{7FDE1A4E-226E-46BF-830A-4395B653AB05}" dt="2025-05-06T02:24:14.189" v="915" actId="20577"/>
          <ac:spMkLst>
            <pc:docMk/>
            <pc:sldMk cId="3557192343" sldId="478"/>
            <ac:spMk id="2" creationId="{214C82E8-AE49-5F4B-E850-AD221A03F57B}"/>
          </ac:spMkLst>
        </pc:spChg>
        <pc:spChg chg="del">
          <ac:chgData name="Kyle Thomas" userId="7dab0667-23c8-41e0-be45-65f684077a00" providerId="ADAL" clId="{7FDE1A4E-226E-46BF-830A-4395B653AB05}" dt="2025-05-06T02:23:27.212" v="844" actId="478"/>
          <ac:spMkLst>
            <pc:docMk/>
            <pc:sldMk cId="3557192343" sldId="478"/>
            <ac:spMk id="6" creationId="{6CB88681-A056-8A4E-1DF7-F75E8F360144}"/>
          </ac:spMkLst>
        </pc:spChg>
        <pc:picChg chg="del">
          <ac:chgData name="Kyle Thomas" userId="7dab0667-23c8-41e0-be45-65f684077a00" providerId="ADAL" clId="{7FDE1A4E-226E-46BF-830A-4395B653AB05}" dt="2025-05-06T02:23:25.607" v="843" actId="478"/>
          <ac:picMkLst>
            <pc:docMk/>
            <pc:sldMk cId="3557192343" sldId="478"/>
            <ac:picMk id="4" creationId="{20A7517E-2119-9609-4D24-9CC06F22307D}"/>
          </ac:picMkLst>
        </pc:picChg>
      </pc:sldChg>
      <pc:sldChg chg="add del">
        <pc:chgData name="Kyle Thomas" userId="7dab0667-23c8-41e0-be45-65f684077a00" providerId="ADAL" clId="{7FDE1A4E-226E-46BF-830A-4395B653AB05}" dt="2025-05-06T02:59:05.191" v="2907" actId="47"/>
        <pc:sldMkLst>
          <pc:docMk/>
          <pc:sldMk cId="3659624842" sldId="478"/>
        </pc:sldMkLst>
      </pc:sldChg>
      <pc:sldChg chg="addSp delSp modSp add mod">
        <pc:chgData name="Kyle Thomas" userId="7dab0667-23c8-41e0-be45-65f684077a00" providerId="ADAL" clId="{7FDE1A4E-226E-46BF-830A-4395B653AB05}" dt="2025-05-06T03:03:37.494" v="3097" actId="1076"/>
        <pc:sldMkLst>
          <pc:docMk/>
          <pc:sldMk cId="452554039" sldId="479"/>
        </pc:sldMkLst>
        <pc:spChg chg="add">
          <ac:chgData name="Kyle Thomas" userId="7dab0667-23c8-41e0-be45-65f684077a00" providerId="ADAL" clId="{7FDE1A4E-226E-46BF-830A-4395B653AB05}" dt="2025-05-06T03:03:31.301" v="3094" actId="11529"/>
          <ac:spMkLst>
            <pc:docMk/>
            <pc:sldMk cId="452554039" sldId="479"/>
            <ac:spMk id="5" creationId="{83070443-0920-44BF-5803-7A346FBFDBEE}"/>
          </ac:spMkLst>
        </pc:spChg>
        <pc:spChg chg="add mod">
          <ac:chgData name="Kyle Thomas" userId="7dab0667-23c8-41e0-be45-65f684077a00" providerId="ADAL" clId="{7FDE1A4E-226E-46BF-830A-4395B653AB05}" dt="2025-05-06T03:03:37.494" v="3097" actId="1076"/>
          <ac:spMkLst>
            <pc:docMk/>
            <pc:sldMk cId="452554039" sldId="479"/>
            <ac:spMk id="6" creationId="{8CE9CD4F-C03A-FF42-1FA2-24D9E67F6726}"/>
          </ac:spMkLst>
        </pc:spChg>
        <pc:spChg chg="del">
          <ac:chgData name="Kyle Thomas" userId="7dab0667-23c8-41e0-be45-65f684077a00" providerId="ADAL" clId="{7FDE1A4E-226E-46BF-830A-4395B653AB05}" dt="2025-05-06T02:59:09.215" v="2908" actId="478"/>
          <ac:spMkLst>
            <pc:docMk/>
            <pc:sldMk cId="452554039" sldId="479"/>
            <ac:spMk id="12" creationId="{E05639FF-E7E3-D94F-2EFC-7DDFCA86C291}"/>
          </ac:spMkLst>
        </pc:spChg>
      </pc:sldChg>
      <pc:sldChg chg="addSp delSp modSp add mod ord">
        <pc:chgData name="Kyle Thomas" userId="7dab0667-23c8-41e0-be45-65f684077a00" providerId="ADAL" clId="{7FDE1A4E-226E-46BF-830A-4395B653AB05}" dt="2025-05-06T02:54:10.875" v="2676" actId="1076"/>
        <pc:sldMkLst>
          <pc:docMk/>
          <pc:sldMk cId="1213547270" sldId="480"/>
        </pc:sldMkLst>
        <pc:graphicFrameChg chg="mod">
          <ac:chgData name="Kyle Thomas" userId="7dab0667-23c8-41e0-be45-65f684077a00" providerId="ADAL" clId="{7FDE1A4E-226E-46BF-830A-4395B653AB05}" dt="2025-05-06T02:53:55.673" v="2665" actId="1076"/>
          <ac:graphicFrameMkLst>
            <pc:docMk/>
            <pc:sldMk cId="1213547270" sldId="480"/>
            <ac:graphicFrameMk id="13" creationId="{D5C985D6-6C70-0D3C-FD51-A863F548C7CA}"/>
          </ac:graphicFrameMkLst>
        </pc:graphicFrameChg>
        <pc:picChg chg="add mod">
          <ac:chgData name="Kyle Thomas" userId="7dab0667-23c8-41e0-be45-65f684077a00" providerId="ADAL" clId="{7FDE1A4E-226E-46BF-830A-4395B653AB05}" dt="2025-05-06T02:54:10.875" v="2676" actId="1076"/>
          <ac:picMkLst>
            <pc:docMk/>
            <pc:sldMk cId="1213547270" sldId="480"/>
            <ac:picMk id="3" creationId="{0D3692EF-42DC-ADB0-A46D-2091BAE119CF}"/>
          </ac:picMkLst>
        </pc:picChg>
        <pc:picChg chg="mod">
          <ac:chgData name="Kyle Thomas" userId="7dab0667-23c8-41e0-be45-65f684077a00" providerId="ADAL" clId="{7FDE1A4E-226E-46BF-830A-4395B653AB05}" dt="2025-05-06T02:54:04.461" v="2674" actId="1037"/>
          <ac:picMkLst>
            <pc:docMk/>
            <pc:sldMk cId="1213547270" sldId="480"/>
            <ac:picMk id="8" creationId="{BBCA711B-D1E0-D89E-AD2B-F2019C3A2027}"/>
          </ac:picMkLst>
        </pc:picChg>
        <pc:picChg chg="del">
          <ac:chgData name="Kyle Thomas" userId="7dab0667-23c8-41e0-be45-65f684077a00" providerId="ADAL" clId="{7FDE1A4E-226E-46BF-830A-4395B653AB05}" dt="2025-05-06T02:53:45.588" v="2658" actId="478"/>
          <ac:picMkLst>
            <pc:docMk/>
            <pc:sldMk cId="1213547270" sldId="480"/>
            <ac:picMk id="11" creationId="{70B6F8BF-45DC-8F31-2DE4-419F7A757754}"/>
          </ac:picMkLst>
        </pc:picChg>
        <pc:picChg chg="del">
          <ac:chgData name="Kyle Thomas" userId="7dab0667-23c8-41e0-be45-65f684077a00" providerId="ADAL" clId="{7FDE1A4E-226E-46BF-830A-4395B653AB05}" dt="2025-05-06T02:53:46.816" v="2659" actId="478"/>
          <ac:picMkLst>
            <pc:docMk/>
            <pc:sldMk cId="1213547270" sldId="480"/>
            <ac:picMk id="16" creationId="{0B15BC61-748E-07FA-6A5A-B8047B01A687}"/>
          </ac:picMkLst>
        </pc:picChg>
      </pc:sldChg>
      <pc:sldChg chg="addSp delSp modSp add mod ord">
        <pc:chgData name="Kyle Thomas" userId="7dab0667-23c8-41e0-be45-65f684077a00" providerId="ADAL" clId="{7FDE1A4E-226E-46BF-830A-4395B653AB05}" dt="2025-05-06T02:58:05.517" v="2904" actId="1076"/>
        <pc:sldMkLst>
          <pc:docMk/>
          <pc:sldMk cId="537591444" sldId="481"/>
        </pc:sldMkLst>
        <pc:spChg chg="mod">
          <ac:chgData name="Kyle Thomas" userId="7dab0667-23c8-41e0-be45-65f684077a00" providerId="ADAL" clId="{7FDE1A4E-226E-46BF-830A-4395B653AB05}" dt="2025-05-06T02:56:07.549" v="2814" actId="1076"/>
          <ac:spMkLst>
            <pc:docMk/>
            <pc:sldMk cId="537591444" sldId="481"/>
            <ac:spMk id="2" creationId="{2CB59CA7-F5CB-B106-6167-F6C79E9BD4A0}"/>
          </ac:spMkLst>
        </pc:spChg>
        <pc:spChg chg="del mod">
          <ac:chgData name="Kyle Thomas" userId="7dab0667-23c8-41e0-be45-65f684077a00" providerId="ADAL" clId="{7FDE1A4E-226E-46BF-830A-4395B653AB05}" dt="2025-05-06T02:56:56.769" v="2840" actId="478"/>
          <ac:spMkLst>
            <pc:docMk/>
            <pc:sldMk cId="537591444" sldId="481"/>
            <ac:spMk id="3" creationId="{DC43DE9B-92B6-AE39-36BD-B380D4EDF642}"/>
          </ac:spMkLst>
        </pc:spChg>
        <pc:spChg chg="del mod">
          <ac:chgData name="Kyle Thomas" userId="7dab0667-23c8-41e0-be45-65f684077a00" providerId="ADAL" clId="{7FDE1A4E-226E-46BF-830A-4395B653AB05}" dt="2025-05-06T02:56:49.645" v="2837" actId="478"/>
          <ac:spMkLst>
            <pc:docMk/>
            <pc:sldMk cId="537591444" sldId="481"/>
            <ac:spMk id="4" creationId="{FBF2899C-BDBA-6C4A-D6B7-25D9D1E42CCF}"/>
          </ac:spMkLst>
        </pc:spChg>
        <pc:spChg chg="del">
          <ac:chgData name="Kyle Thomas" userId="7dab0667-23c8-41e0-be45-65f684077a00" providerId="ADAL" clId="{7FDE1A4E-226E-46BF-830A-4395B653AB05}" dt="2025-05-06T02:57:01.701" v="2842" actId="478"/>
          <ac:spMkLst>
            <pc:docMk/>
            <pc:sldMk cId="537591444" sldId="481"/>
            <ac:spMk id="8" creationId="{F0A60A39-5FED-E608-A8C3-C778A761FF70}"/>
          </ac:spMkLst>
        </pc:spChg>
        <pc:spChg chg="add del mod">
          <ac:chgData name="Kyle Thomas" userId="7dab0667-23c8-41e0-be45-65f684077a00" providerId="ADAL" clId="{7FDE1A4E-226E-46BF-830A-4395B653AB05}" dt="2025-05-06T02:56:58.842" v="2841" actId="478"/>
          <ac:spMkLst>
            <pc:docMk/>
            <pc:sldMk cId="537591444" sldId="481"/>
            <ac:spMk id="12" creationId="{39793662-E6D2-C110-199E-3DCE8DD0D4BA}"/>
          </ac:spMkLst>
        </pc:spChg>
        <pc:spChg chg="mod">
          <ac:chgData name="Kyle Thomas" userId="7dab0667-23c8-41e0-be45-65f684077a00" providerId="ADAL" clId="{7FDE1A4E-226E-46BF-830A-4395B653AB05}" dt="2025-05-06T02:56:31.559" v="2831" actId="14100"/>
          <ac:spMkLst>
            <pc:docMk/>
            <pc:sldMk cId="537591444" sldId="481"/>
            <ac:spMk id="14" creationId="{6D30DCB2-A0E0-91F5-7AC9-7820547B6A0D}"/>
          </ac:spMkLst>
        </pc:spChg>
        <pc:spChg chg="add">
          <ac:chgData name="Kyle Thomas" userId="7dab0667-23c8-41e0-be45-65f684077a00" providerId="ADAL" clId="{7FDE1A4E-226E-46BF-830A-4395B653AB05}" dt="2025-05-06T02:57:31.820" v="2850" actId="11529"/>
          <ac:spMkLst>
            <pc:docMk/>
            <pc:sldMk cId="537591444" sldId="481"/>
            <ac:spMk id="19" creationId="{222207D1-DE40-D008-B4D2-B9A4E81D38A7}"/>
          </ac:spMkLst>
        </pc:spChg>
        <pc:spChg chg="add mod">
          <ac:chgData name="Kyle Thomas" userId="7dab0667-23c8-41e0-be45-65f684077a00" providerId="ADAL" clId="{7FDE1A4E-226E-46BF-830A-4395B653AB05}" dt="2025-05-06T02:57:50.637" v="2861" actId="1076"/>
          <ac:spMkLst>
            <pc:docMk/>
            <pc:sldMk cId="537591444" sldId="481"/>
            <ac:spMk id="20" creationId="{19AB9AE2-53A8-5268-8261-C055AD012724}"/>
          </ac:spMkLst>
        </pc:spChg>
        <pc:spChg chg="add mod">
          <ac:chgData name="Kyle Thomas" userId="7dab0667-23c8-41e0-be45-65f684077a00" providerId="ADAL" clId="{7FDE1A4E-226E-46BF-830A-4395B653AB05}" dt="2025-05-06T02:58:05.517" v="2904" actId="1076"/>
          <ac:spMkLst>
            <pc:docMk/>
            <pc:sldMk cId="537591444" sldId="481"/>
            <ac:spMk id="21" creationId="{55B7F6D0-09CC-D7E3-62C0-0393EAFFDE4A}"/>
          </ac:spMkLst>
        </pc:spChg>
        <pc:grpChg chg="del">
          <ac:chgData name="Kyle Thomas" userId="7dab0667-23c8-41e0-be45-65f684077a00" providerId="ADAL" clId="{7FDE1A4E-226E-46BF-830A-4395B653AB05}" dt="2025-05-06T02:57:03.648" v="2843" actId="478"/>
          <ac:grpSpMkLst>
            <pc:docMk/>
            <pc:sldMk cId="537591444" sldId="481"/>
            <ac:grpSpMk id="13" creationId="{04C6E4E8-BFE7-F281-84D9-698AAF30255E}"/>
          </ac:grpSpMkLst>
        </pc:grpChg>
        <pc:grpChg chg="mod">
          <ac:chgData name="Kyle Thomas" userId="7dab0667-23c8-41e0-be45-65f684077a00" providerId="ADAL" clId="{7FDE1A4E-226E-46BF-830A-4395B653AB05}" dt="2025-05-06T02:57:20.568" v="2849" actId="1076"/>
          <ac:grpSpMkLst>
            <pc:docMk/>
            <pc:sldMk cId="537591444" sldId="481"/>
            <ac:grpSpMk id="17" creationId="{AA902FAB-50C9-C53D-6C20-5F893B79C5B1}"/>
          </ac:grpSpMkLst>
        </pc:grpChg>
        <pc:grpChg chg="mod">
          <ac:chgData name="Kyle Thomas" userId="7dab0667-23c8-41e0-be45-65f684077a00" providerId="ADAL" clId="{7FDE1A4E-226E-46BF-830A-4395B653AB05}" dt="2025-05-06T02:57:38.077" v="2855" actId="1076"/>
          <ac:grpSpMkLst>
            <pc:docMk/>
            <pc:sldMk cId="537591444" sldId="481"/>
            <ac:grpSpMk id="18" creationId="{8FDB79F5-4D5D-DCAB-BA0C-E6275032EAEC}"/>
          </ac:grpSpMkLst>
        </pc:grpChg>
        <pc:picChg chg="mod">
          <ac:chgData name="Kyle Thomas" userId="7dab0667-23c8-41e0-be45-65f684077a00" providerId="ADAL" clId="{7FDE1A4E-226E-46BF-830A-4395B653AB05}" dt="2025-05-06T02:56:45.083" v="2834" actId="1076"/>
          <ac:picMkLst>
            <pc:docMk/>
            <pc:sldMk cId="537591444" sldId="481"/>
            <ac:picMk id="5" creationId="{0EBE3E59-1950-C758-C62F-E0DA175E23A3}"/>
          </ac:picMkLst>
        </pc:picChg>
        <pc:picChg chg="del">
          <ac:chgData name="Kyle Thomas" userId="7dab0667-23c8-41e0-be45-65f684077a00" providerId="ADAL" clId="{7FDE1A4E-226E-46BF-830A-4395B653AB05}" dt="2025-05-06T02:56:43.398" v="2833" actId="478"/>
          <ac:picMkLst>
            <pc:docMk/>
            <pc:sldMk cId="537591444" sldId="481"/>
            <ac:picMk id="7" creationId="{2010699D-44A5-5AA0-1D6E-488CB1B4EF62}"/>
          </ac:picMkLst>
        </pc:picChg>
        <pc:cxnChg chg="del">
          <ac:chgData name="Kyle Thomas" userId="7dab0667-23c8-41e0-be45-65f684077a00" providerId="ADAL" clId="{7FDE1A4E-226E-46BF-830A-4395B653AB05}" dt="2025-05-06T02:57:03.648" v="2843" actId="478"/>
          <ac:cxnSpMkLst>
            <pc:docMk/>
            <pc:sldMk cId="537591444" sldId="481"/>
            <ac:cxnSpMk id="6" creationId="{0AEBE61A-922F-7D93-4EC1-49E9360EC371}"/>
          </ac:cxnSpMkLst>
        </pc:cxn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705778A-938B-574D-BECF-F4E548A2293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F4EEDF-56C0-8642-8726-17843ADF94C8}">
      <dgm:prSet custT="1"/>
      <dgm:spPr/>
      <dgm:t>
        <a:bodyPr/>
        <a:lstStyle/>
        <a:p>
          <a:r>
            <a:rPr lang="en-US" sz="2000" dirty="0"/>
            <a:t>March 2024</a:t>
          </a:r>
          <a:r>
            <a:rPr lang="en-US" sz="1100" dirty="0"/>
            <a:t>                           </a:t>
          </a:r>
        </a:p>
        <a:p>
          <a:r>
            <a:rPr lang="en-US" sz="1800" dirty="0"/>
            <a:t>17 sensors installed in 6 hours</a:t>
          </a:r>
        </a:p>
      </dgm:t>
    </dgm:pt>
    <dgm:pt modelId="{A2B61EE1-DFE4-7544-B258-21B58E4F4386}" type="parTrans" cxnId="{8AA7D69E-67B2-0044-B99A-67A729D0EACB}">
      <dgm:prSet/>
      <dgm:spPr/>
      <dgm:t>
        <a:bodyPr/>
        <a:lstStyle/>
        <a:p>
          <a:endParaRPr lang="en-US"/>
        </a:p>
      </dgm:t>
    </dgm:pt>
    <dgm:pt modelId="{967248BF-0E7D-674C-B095-7B317BD00A48}" type="sibTrans" cxnId="{8AA7D69E-67B2-0044-B99A-67A729D0EACB}">
      <dgm:prSet/>
      <dgm:spPr/>
      <dgm:t>
        <a:bodyPr/>
        <a:lstStyle/>
        <a:p>
          <a:endParaRPr lang="en-US"/>
        </a:p>
      </dgm:t>
    </dgm:pt>
    <dgm:pt modelId="{8AF669D2-F14A-6748-8E9E-BC87AC39618B}">
      <dgm:prSet/>
      <dgm:spPr/>
      <dgm:t>
        <a:bodyPr/>
        <a:lstStyle/>
        <a:p>
          <a:r>
            <a:rPr lang="en-US" dirty="0"/>
            <a:t>VELCO &amp; VEC piloted the technology in Vermont on VEC’s distribution system</a:t>
          </a:r>
        </a:p>
      </dgm:t>
    </dgm:pt>
    <dgm:pt modelId="{9790C844-30F0-3A42-98DA-2B7E9872036B}" type="sibTrans" cxnId="{0F8879B2-AE01-8C48-BDAE-09803D2A8D35}">
      <dgm:prSet/>
      <dgm:spPr/>
      <dgm:t>
        <a:bodyPr/>
        <a:lstStyle/>
        <a:p>
          <a:endParaRPr lang="en-US"/>
        </a:p>
      </dgm:t>
    </dgm:pt>
    <dgm:pt modelId="{17E6A3DA-DE62-AB42-A4CC-18C410BFF3D9}" type="parTrans" cxnId="{0F8879B2-AE01-8C48-BDAE-09803D2A8D35}">
      <dgm:prSet/>
      <dgm:spPr/>
      <dgm:t>
        <a:bodyPr/>
        <a:lstStyle/>
        <a:p>
          <a:endParaRPr lang="en-US"/>
        </a:p>
      </dgm:t>
    </dgm:pt>
    <dgm:pt modelId="{8722435A-B2FA-44AA-B4FC-AA1B1BACF3FF}">
      <dgm:prSet/>
      <dgm:spPr/>
      <dgm:t>
        <a:bodyPr/>
        <a:lstStyle/>
        <a:p>
          <a:r>
            <a:rPr lang="en-US" dirty="0"/>
            <a:t>Installing 17 sensors on two VEC distribution circuits</a:t>
          </a:r>
        </a:p>
      </dgm:t>
    </dgm:pt>
    <dgm:pt modelId="{304E61FB-3BC3-4140-B048-E7543698C3F1}" type="parTrans" cxnId="{3B601F09-12E5-4613-870E-26CC1A6FD110}">
      <dgm:prSet/>
      <dgm:spPr/>
      <dgm:t>
        <a:bodyPr/>
        <a:lstStyle/>
        <a:p>
          <a:endParaRPr lang="en-US"/>
        </a:p>
      </dgm:t>
    </dgm:pt>
    <dgm:pt modelId="{3B4F4BAD-30A5-49F3-97B0-C2D981D243FE}" type="sibTrans" cxnId="{3B601F09-12E5-4613-870E-26CC1A6FD110}">
      <dgm:prSet/>
      <dgm:spPr/>
      <dgm:t>
        <a:bodyPr/>
        <a:lstStyle/>
        <a:p>
          <a:endParaRPr lang="en-US"/>
        </a:p>
      </dgm:t>
    </dgm:pt>
    <dgm:pt modelId="{4369F7E0-BAF0-464F-8702-2118BDB9C5A5}">
      <dgm:prSet/>
      <dgm:spPr/>
      <dgm:t>
        <a:bodyPr/>
        <a:lstStyle/>
        <a:p>
          <a:r>
            <a:rPr lang="en-US" dirty="0"/>
            <a:t>Initially installed in time to capture the 2024 solar eclipse</a:t>
          </a:r>
        </a:p>
      </dgm:t>
    </dgm:pt>
    <dgm:pt modelId="{2C0A1ADE-C6F7-42B6-85B7-C56F6A0D6828}" type="parTrans" cxnId="{2E7E5ED7-D224-4E95-8FA0-9C2EB4B5EB1D}">
      <dgm:prSet/>
      <dgm:spPr/>
      <dgm:t>
        <a:bodyPr/>
        <a:lstStyle/>
        <a:p>
          <a:endParaRPr lang="en-US"/>
        </a:p>
      </dgm:t>
    </dgm:pt>
    <dgm:pt modelId="{402FF380-15F3-4CE3-821B-A966358CA300}" type="sibTrans" cxnId="{2E7E5ED7-D224-4E95-8FA0-9C2EB4B5EB1D}">
      <dgm:prSet/>
      <dgm:spPr/>
      <dgm:t>
        <a:bodyPr/>
        <a:lstStyle/>
        <a:p>
          <a:endParaRPr lang="en-US"/>
        </a:p>
      </dgm:t>
    </dgm:pt>
    <dgm:pt modelId="{F4E0EB6E-8675-4B65-A253-6C0CB0CF54A8}">
      <dgm:prSet/>
      <dgm:spPr/>
      <dgm:t>
        <a:bodyPr/>
        <a:lstStyle/>
        <a:p>
          <a:r>
            <a:rPr lang="en-US" dirty="0"/>
            <a:t>Captured additional events: faults, switching events, harmonics</a:t>
          </a:r>
        </a:p>
      </dgm:t>
    </dgm:pt>
    <dgm:pt modelId="{FFBDBC89-66EF-4AC3-B65E-CFCE2ADDF09A}" type="parTrans" cxnId="{38105F9A-7F08-4222-B135-5413F50FEC5E}">
      <dgm:prSet/>
      <dgm:spPr/>
      <dgm:t>
        <a:bodyPr/>
        <a:lstStyle/>
        <a:p>
          <a:endParaRPr lang="en-US"/>
        </a:p>
      </dgm:t>
    </dgm:pt>
    <dgm:pt modelId="{80466DCC-0E69-4BBA-B79E-CEAFB5FCFF1B}" type="sibTrans" cxnId="{38105F9A-7F08-4222-B135-5413F50FEC5E}">
      <dgm:prSet/>
      <dgm:spPr/>
      <dgm:t>
        <a:bodyPr/>
        <a:lstStyle/>
        <a:p>
          <a:endParaRPr lang="en-US"/>
        </a:p>
      </dgm:t>
    </dgm:pt>
    <dgm:pt modelId="{F539D92A-9B50-654D-9B49-70A033470F41}" type="pres">
      <dgm:prSet presAssocID="{6705778A-938B-574D-BECF-F4E548A22938}" presName="linearFlow" presStyleCnt="0">
        <dgm:presLayoutVars>
          <dgm:dir/>
          <dgm:animLvl val="lvl"/>
          <dgm:resizeHandles val="exact"/>
        </dgm:presLayoutVars>
      </dgm:prSet>
      <dgm:spPr/>
    </dgm:pt>
    <dgm:pt modelId="{2BFC8386-8AB4-A947-A3D5-9F3A064EF0F6}" type="pres">
      <dgm:prSet presAssocID="{45F4EEDF-56C0-8642-8726-17843ADF94C8}" presName="composite" presStyleCnt="0"/>
      <dgm:spPr/>
    </dgm:pt>
    <dgm:pt modelId="{07EC303F-A8BF-F041-BBEB-D92A32BE0CB7}" type="pres">
      <dgm:prSet presAssocID="{45F4EEDF-56C0-8642-8726-17843ADF94C8}" presName="parentText" presStyleLbl="alignNode1" presStyleIdx="0" presStyleCnt="1">
        <dgm:presLayoutVars>
          <dgm:chMax val="1"/>
          <dgm:bulletEnabled val="1"/>
        </dgm:presLayoutVars>
      </dgm:prSet>
      <dgm:spPr/>
    </dgm:pt>
    <dgm:pt modelId="{B514AD77-2518-4F4F-B7A7-5A185F3E331C}" type="pres">
      <dgm:prSet presAssocID="{45F4EEDF-56C0-8642-8726-17843ADF94C8}" presName="descendantText" presStyleLbl="alignAcc1" presStyleIdx="0" presStyleCnt="1">
        <dgm:presLayoutVars>
          <dgm:bulletEnabled val="1"/>
        </dgm:presLayoutVars>
      </dgm:prSet>
      <dgm:spPr/>
    </dgm:pt>
  </dgm:ptLst>
  <dgm:cxnLst>
    <dgm:cxn modelId="{3B601F09-12E5-4613-870E-26CC1A6FD110}" srcId="{45F4EEDF-56C0-8642-8726-17843ADF94C8}" destId="{8722435A-B2FA-44AA-B4FC-AA1B1BACF3FF}" srcOrd="1" destOrd="0" parTransId="{304E61FB-3BC3-4140-B048-E7543698C3F1}" sibTransId="{3B4F4BAD-30A5-49F3-97B0-C2D981D243FE}"/>
    <dgm:cxn modelId="{0A41E532-DDE4-5348-8A73-757890F68640}" type="presOf" srcId="{45F4EEDF-56C0-8642-8726-17843ADF94C8}" destId="{07EC303F-A8BF-F041-BBEB-D92A32BE0CB7}" srcOrd="0" destOrd="0" presId="urn:microsoft.com/office/officeart/2005/8/layout/chevron2"/>
    <dgm:cxn modelId="{3CC4A454-66DC-4A43-9006-2EC4448082F5}" type="presOf" srcId="{4369F7E0-BAF0-464F-8702-2118BDB9C5A5}" destId="{B514AD77-2518-4F4F-B7A7-5A185F3E331C}" srcOrd="0" destOrd="2" presId="urn:microsoft.com/office/officeart/2005/8/layout/chevron2"/>
    <dgm:cxn modelId="{56050E58-ADD8-4FE0-9DCC-EDAE40C9C668}" type="presOf" srcId="{F4E0EB6E-8675-4B65-A253-6C0CB0CF54A8}" destId="{B514AD77-2518-4F4F-B7A7-5A185F3E331C}" srcOrd="0" destOrd="3" presId="urn:microsoft.com/office/officeart/2005/8/layout/chevron2"/>
    <dgm:cxn modelId="{89A47390-4192-CB4C-8702-AD71BA5702A9}" type="presOf" srcId="{8AF669D2-F14A-6748-8E9E-BC87AC39618B}" destId="{B514AD77-2518-4F4F-B7A7-5A185F3E331C}" srcOrd="0" destOrd="0" presId="urn:microsoft.com/office/officeart/2005/8/layout/chevron2"/>
    <dgm:cxn modelId="{38105F9A-7F08-4222-B135-5413F50FEC5E}" srcId="{45F4EEDF-56C0-8642-8726-17843ADF94C8}" destId="{F4E0EB6E-8675-4B65-A253-6C0CB0CF54A8}" srcOrd="3" destOrd="0" parTransId="{FFBDBC89-66EF-4AC3-B65E-CFCE2ADDF09A}" sibTransId="{80466DCC-0E69-4BBA-B79E-CEAFB5FCFF1B}"/>
    <dgm:cxn modelId="{8AA7D69E-67B2-0044-B99A-67A729D0EACB}" srcId="{6705778A-938B-574D-BECF-F4E548A22938}" destId="{45F4EEDF-56C0-8642-8726-17843ADF94C8}" srcOrd="0" destOrd="0" parTransId="{A2B61EE1-DFE4-7544-B258-21B58E4F4386}" sibTransId="{967248BF-0E7D-674C-B095-7B317BD00A48}"/>
    <dgm:cxn modelId="{61FE34AA-BAEA-4230-8444-CCBD5C040C8D}" type="presOf" srcId="{8722435A-B2FA-44AA-B4FC-AA1B1BACF3FF}" destId="{B514AD77-2518-4F4F-B7A7-5A185F3E331C}" srcOrd="0" destOrd="1" presId="urn:microsoft.com/office/officeart/2005/8/layout/chevron2"/>
    <dgm:cxn modelId="{0F8879B2-AE01-8C48-BDAE-09803D2A8D35}" srcId="{45F4EEDF-56C0-8642-8726-17843ADF94C8}" destId="{8AF669D2-F14A-6748-8E9E-BC87AC39618B}" srcOrd="0" destOrd="0" parTransId="{17E6A3DA-DE62-AB42-A4CC-18C410BFF3D9}" sibTransId="{9790C844-30F0-3A42-98DA-2B7E9872036B}"/>
    <dgm:cxn modelId="{B050EFD5-9B0B-334E-9E7C-E1560E5E3DA5}" type="presOf" srcId="{6705778A-938B-574D-BECF-F4E548A22938}" destId="{F539D92A-9B50-654D-9B49-70A033470F41}" srcOrd="0" destOrd="0" presId="urn:microsoft.com/office/officeart/2005/8/layout/chevron2"/>
    <dgm:cxn modelId="{2E7E5ED7-D224-4E95-8FA0-9C2EB4B5EB1D}" srcId="{45F4EEDF-56C0-8642-8726-17843ADF94C8}" destId="{4369F7E0-BAF0-464F-8702-2118BDB9C5A5}" srcOrd="2" destOrd="0" parTransId="{2C0A1ADE-C6F7-42B6-85B7-C56F6A0D6828}" sibTransId="{402FF380-15F3-4CE3-821B-A966358CA300}"/>
    <dgm:cxn modelId="{FFD00A02-8CBE-5546-B026-0B45C4A9CCD2}" type="presParOf" srcId="{F539D92A-9B50-654D-9B49-70A033470F41}" destId="{2BFC8386-8AB4-A947-A3D5-9F3A064EF0F6}" srcOrd="0" destOrd="0" presId="urn:microsoft.com/office/officeart/2005/8/layout/chevron2"/>
    <dgm:cxn modelId="{871FEA73-A854-FE4B-9E38-5236DB134465}" type="presParOf" srcId="{2BFC8386-8AB4-A947-A3D5-9F3A064EF0F6}" destId="{07EC303F-A8BF-F041-BBEB-D92A32BE0CB7}" srcOrd="0" destOrd="0" presId="urn:microsoft.com/office/officeart/2005/8/layout/chevron2"/>
    <dgm:cxn modelId="{4F3E9660-DCED-8E47-AF75-CE1A1EF397EA}" type="presParOf" srcId="{2BFC8386-8AB4-A947-A3D5-9F3A064EF0F6}" destId="{B514AD77-2518-4F4F-B7A7-5A185F3E331C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705778A-938B-574D-BECF-F4E548A2293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F4EEDF-56C0-8642-8726-17843ADF94C8}">
      <dgm:prSet custT="1"/>
      <dgm:spPr/>
      <dgm:t>
        <a:bodyPr/>
        <a:lstStyle/>
        <a:p>
          <a:r>
            <a:rPr lang="en-US" sz="1400" dirty="0"/>
            <a:t>March 2024</a:t>
          </a:r>
          <a:r>
            <a:rPr lang="en-US" sz="900" dirty="0"/>
            <a:t>                           </a:t>
          </a:r>
        </a:p>
        <a:p>
          <a:r>
            <a:rPr lang="en-US" sz="1200" dirty="0"/>
            <a:t>install 6 hours</a:t>
          </a:r>
        </a:p>
      </dgm:t>
    </dgm:pt>
    <dgm:pt modelId="{A2B61EE1-DFE4-7544-B258-21B58E4F4386}" type="parTrans" cxnId="{8AA7D69E-67B2-0044-B99A-67A729D0EACB}">
      <dgm:prSet/>
      <dgm:spPr/>
      <dgm:t>
        <a:bodyPr/>
        <a:lstStyle/>
        <a:p>
          <a:endParaRPr lang="en-US"/>
        </a:p>
      </dgm:t>
    </dgm:pt>
    <dgm:pt modelId="{967248BF-0E7D-674C-B095-7B317BD00A48}" type="sibTrans" cxnId="{8AA7D69E-67B2-0044-B99A-67A729D0EACB}">
      <dgm:prSet/>
      <dgm:spPr/>
      <dgm:t>
        <a:bodyPr/>
        <a:lstStyle/>
        <a:p>
          <a:endParaRPr lang="en-US"/>
        </a:p>
      </dgm:t>
    </dgm:pt>
    <dgm:pt modelId="{6E86BD79-9011-1549-BBAD-C61425F9EF79}">
      <dgm:prSet custT="1"/>
      <dgm:spPr/>
      <dgm:t>
        <a:bodyPr/>
        <a:lstStyle/>
        <a:p>
          <a:r>
            <a:rPr lang="en-US" sz="1400" dirty="0"/>
            <a:t>October 2024</a:t>
          </a:r>
        </a:p>
        <a:p>
          <a:endParaRPr lang="en-US" sz="900" dirty="0"/>
        </a:p>
        <a:p>
          <a:r>
            <a:rPr lang="en-US" sz="1200" dirty="0"/>
            <a:t>Install 2 days</a:t>
          </a:r>
        </a:p>
      </dgm:t>
    </dgm:pt>
    <dgm:pt modelId="{9A2E596E-C558-374F-A7A2-614BDCE9C111}" type="parTrans" cxnId="{BA6F1115-2F4D-214A-9531-D925856C084D}">
      <dgm:prSet/>
      <dgm:spPr/>
      <dgm:t>
        <a:bodyPr/>
        <a:lstStyle/>
        <a:p>
          <a:endParaRPr lang="en-US"/>
        </a:p>
      </dgm:t>
    </dgm:pt>
    <dgm:pt modelId="{09190313-69A8-7144-87A2-2E4E996FB5B9}" type="sibTrans" cxnId="{BA6F1115-2F4D-214A-9531-D925856C084D}">
      <dgm:prSet/>
      <dgm:spPr/>
      <dgm:t>
        <a:bodyPr/>
        <a:lstStyle/>
        <a:p>
          <a:endParaRPr lang="en-US"/>
        </a:p>
      </dgm:t>
    </dgm:pt>
    <dgm:pt modelId="{AB336E2E-5A9F-1242-A3E6-1A93332B9018}">
      <dgm:prSet custT="1"/>
      <dgm:spPr/>
      <dgm:t>
        <a:bodyPr/>
        <a:lstStyle/>
        <a:p>
          <a:r>
            <a:rPr lang="en-US" sz="1400" dirty="0"/>
            <a:t>December 2024</a:t>
          </a:r>
        </a:p>
        <a:p>
          <a:endParaRPr lang="en-US" sz="900" dirty="0"/>
        </a:p>
        <a:p>
          <a:r>
            <a:rPr lang="en-US" sz="1200" dirty="0"/>
            <a:t>Install 5 days</a:t>
          </a:r>
        </a:p>
      </dgm:t>
    </dgm:pt>
    <dgm:pt modelId="{343E9FAF-94C7-CB48-A1C6-79B44E063A43}" type="parTrans" cxnId="{1765100C-CCC1-B542-BAF2-5C469198A834}">
      <dgm:prSet/>
      <dgm:spPr/>
      <dgm:t>
        <a:bodyPr/>
        <a:lstStyle/>
        <a:p>
          <a:endParaRPr lang="en-US"/>
        </a:p>
      </dgm:t>
    </dgm:pt>
    <dgm:pt modelId="{7F172967-66D6-794C-830C-DE2B28D947DD}" type="sibTrans" cxnId="{1765100C-CCC1-B542-BAF2-5C469198A834}">
      <dgm:prSet/>
      <dgm:spPr/>
      <dgm:t>
        <a:bodyPr/>
        <a:lstStyle/>
        <a:p>
          <a:endParaRPr lang="en-US"/>
        </a:p>
      </dgm:t>
    </dgm:pt>
    <dgm:pt modelId="{8AF669D2-F14A-6748-8E9E-BC87AC39618B}">
      <dgm:prSet/>
      <dgm:spPr/>
      <dgm:t>
        <a:bodyPr/>
        <a:lstStyle/>
        <a:p>
          <a:r>
            <a:rPr lang="en-US" dirty="0"/>
            <a:t>VELCO piloted point-on-wave monitoring technology in South Hero, Vermont, installing 17 sensors on two distribution circuits</a:t>
          </a:r>
        </a:p>
      </dgm:t>
    </dgm:pt>
    <dgm:pt modelId="{9790C844-30F0-3A42-98DA-2B7E9872036B}" type="sibTrans" cxnId="{0F8879B2-AE01-8C48-BDAE-09803D2A8D35}">
      <dgm:prSet/>
      <dgm:spPr/>
      <dgm:t>
        <a:bodyPr/>
        <a:lstStyle/>
        <a:p>
          <a:endParaRPr lang="en-US"/>
        </a:p>
      </dgm:t>
    </dgm:pt>
    <dgm:pt modelId="{17E6A3DA-DE62-AB42-A4CC-18C410BFF3D9}" type="parTrans" cxnId="{0F8879B2-AE01-8C48-BDAE-09803D2A8D35}">
      <dgm:prSet/>
      <dgm:spPr/>
      <dgm:t>
        <a:bodyPr/>
        <a:lstStyle/>
        <a:p>
          <a:endParaRPr lang="en-US"/>
        </a:p>
      </dgm:t>
    </dgm:pt>
    <dgm:pt modelId="{3C415576-F0D9-ED4F-B6AE-046A7B7766CD}">
      <dgm:prSet/>
      <dgm:spPr/>
      <dgm:t>
        <a:bodyPr/>
        <a:lstStyle/>
        <a:p>
          <a:r>
            <a:rPr lang="en-US" dirty="0"/>
            <a:t>VELCO, with funding from Oak Ridge National Laboratory (ORNL), installed 34 additional sensors across multiple substations east of Burlington</a:t>
          </a:r>
        </a:p>
      </dgm:t>
    </dgm:pt>
    <dgm:pt modelId="{A27B4046-4FD2-194A-B3E5-34FE0B62C118}" type="parTrans" cxnId="{278E4181-5516-4048-B2C9-D54F44690E8D}">
      <dgm:prSet/>
      <dgm:spPr/>
      <dgm:t>
        <a:bodyPr/>
        <a:lstStyle/>
        <a:p>
          <a:endParaRPr lang="en-US"/>
        </a:p>
      </dgm:t>
    </dgm:pt>
    <dgm:pt modelId="{014841A0-87D1-7640-86D4-19E9739C3265}" type="sibTrans" cxnId="{278E4181-5516-4048-B2C9-D54F44690E8D}">
      <dgm:prSet/>
      <dgm:spPr/>
      <dgm:t>
        <a:bodyPr/>
        <a:lstStyle/>
        <a:p>
          <a:endParaRPr lang="en-US"/>
        </a:p>
      </dgm:t>
    </dgm:pt>
    <dgm:pt modelId="{586F9BDE-C039-9740-A917-852E61CDE0AA}">
      <dgm:prSet/>
      <dgm:spPr/>
      <dgm:t>
        <a:bodyPr/>
        <a:lstStyle/>
        <a:p>
          <a:r>
            <a:rPr lang="en-US" dirty="0"/>
            <a:t>VELCO funds 100 additional sensors surrounding Newport</a:t>
          </a:r>
        </a:p>
      </dgm:t>
    </dgm:pt>
    <dgm:pt modelId="{26D2115B-A804-DA40-8BF1-B034E4BAE0A8}" type="parTrans" cxnId="{0673D7A6-8A7E-664E-9592-5818F0F89E79}">
      <dgm:prSet/>
      <dgm:spPr/>
      <dgm:t>
        <a:bodyPr/>
        <a:lstStyle/>
        <a:p>
          <a:endParaRPr lang="en-US"/>
        </a:p>
      </dgm:t>
    </dgm:pt>
    <dgm:pt modelId="{DAC6E8B3-52AC-1C45-84DE-8874C6BE6536}" type="sibTrans" cxnId="{0673D7A6-8A7E-664E-9592-5818F0F89E79}">
      <dgm:prSet/>
      <dgm:spPr/>
      <dgm:t>
        <a:bodyPr/>
        <a:lstStyle/>
        <a:p>
          <a:endParaRPr lang="en-US"/>
        </a:p>
      </dgm:t>
    </dgm:pt>
    <dgm:pt modelId="{F539D92A-9B50-654D-9B49-70A033470F41}" type="pres">
      <dgm:prSet presAssocID="{6705778A-938B-574D-BECF-F4E548A22938}" presName="linearFlow" presStyleCnt="0">
        <dgm:presLayoutVars>
          <dgm:dir/>
          <dgm:animLvl val="lvl"/>
          <dgm:resizeHandles val="exact"/>
        </dgm:presLayoutVars>
      </dgm:prSet>
      <dgm:spPr/>
    </dgm:pt>
    <dgm:pt modelId="{2BFC8386-8AB4-A947-A3D5-9F3A064EF0F6}" type="pres">
      <dgm:prSet presAssocID="{45F4EEDF-56C0-8642-8726-17843ADF94C8}" presName="composite" presStyleCnt="0"/>
      <dgm:spPr/>
    </dgm:pt>
    <dgm:pt modelId="{07EC303F-A8BF-F041-BBEB-D92A32BE0CB7}" type="pres">
      <dgm:prSet presAssocID="{45F4EEDF-56C0-8642-8726-17843ADF94C8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B514AD77-2518-4F4F-B7A7-5A185F3E331C}" type="pres">
      <dgm:prSet presAssocID="{45F4EEDF-56C0-8642-8726-17843ADF94C8}" presName="descendantText" presStyleLbl="alignAcc1" presStyleIdx="0" presStyleCnt="3">
        <dgm:presLayoutVars>
          <dgm:bulletEnabled val="1"/>
        </dgm:presLayoutVars>
      </dgm:prSet>
      <dgm:spPr/>
    </dgm:pt>
    <dgm:pt modelId="{144C51E1-B604-9C44-B1AC-9ADED45D0BDF}" type="pres">
      <dgm:prSet presAssocID="{967248BF-0E7D-674C-B095-7B317BD00A48}" presName="sp" presStyleCnt="0"/>
      <dgm:spPr/>
    </dgm:pt>
    <dgm:pt modelId="{70C70594-DE9C-B34D-BD30-B8DF29968559}" type="pres">
      <dgm:prSet presAssocID="{6E86BD79-9011-1549-BBAD-C61425F9EF79}" presName="composite" presStyleCnt="0"/>
      <dgm:spPr/>
    </dgm:pt>
    <dgm:pt modelId="{32E9DADA-01E3-C44C-A6E8-C45EAC013BFA}" type="pres">
      <dgm:prSet presAssocID="{6E86BD79-9011-1549-BBAD-C61425F9EF79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59E9D501-7081-0249-BF7F-392F7B320004}" type="pres">
      <dgm:prSet presAssocID="{6E86BD79-9011-1549-BBAD-C61425F9EF79}" presName="descendantText" presStyleLbl="alignAcc1" presStyleIdx="1" presStyleCnt="3">
        <dgm:presLayoutVars>
          <dgm:bulletEnabled val="1"/>
        </dgm:presLayoutVars>
      </dgm:prSet>
      <dgm:spPr/>
    </dgm:pt>
    <dgm:pt modelId="{DD23242C-41FE-6349-B5A4-F1D0C1D32553}" type="pres">
      <dgm:prSet presAssocID="{09190313-69A8-7144-87A2-2E4E996FB5B9}" presName="sp" presStyleCnt="0"/>
      <dgm:spPr/>
    </dgm:pt>
    <dgm:pt modelId="{211E49E3-1E54-D346-819D-B04D7C69A2FF}" type="pres">
      <dgm:prSet presAssocID="{AB336E2E-5A9F-1242-A3E6-1A93332B9018}" presName="composite" presStyleCnt="0"/>
      <dgm:spPr/>
    </dgm:pt>
    <dgm:pt modelId="{6DDCCFC2-F8FA-7945-B673-014A35BD49FC}" type="pres">
      <dgm:prSet presAssocID="{AB336E2E-5A9F-1242-A3E6-1A93332B9018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15DE75BE-E57F-6847-9426-4B0DD216CA1A}" type="pres">
      <dgm:prSet presAssocID="{AB336E2E-5A9F-1242-A3E6-1A93332B9018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1765100C-CCC1-B542-BAF2-5C469198A834}" srcId="{6705778A-938B-574D-BECF-F4E548A22938}" destId="{AB336E2E-5A9F-1242-A3E6-1A93332B9018}" srcOrd="2" destOrd="0" parTransId="{343E9FAF-94C7-CB48-A1C6-79B44E063A43}" sibTransId="{7F172967-66D6-794C-830C-DE2B28D947DD}"/>
    <dgm:cxn modelId="{BA6F1115-2F4D-214A-9531-D925856C084D}" srcId="{6705778A-938B-574D-BECF-F4E548A22938}" destId="{6E86BD79-9011-1549-BBAD-C61425F9EF79}" srcOrd="1" destOrd="0" parTransId="{9A2E596E-C558-374F-A7A2-614BDCE9C111}" sibTransId="{09190313-69A8-7144-87A2-2E4E996FB5B9}"/>
    <dgm:cxn modelId="{9AC7971B-6D96-1E4B-9AD2-A07FD9E11880}" type="presOf" srcId="{6E86BD79-9011-1549-BBAD-C61425F9EF79}" destId="{32E9DADA-01E3-C44C-A6E8-C45EAC013BFA}" srcOrd="0" destOrd="0" presId="urn:microsoft.com/office/officeart/2005/8/layout/chevron2"/>
    <dgm:cxn modelId="{0A41E532-DDE4-5348-8A73-757890F68640}" type="presOf" srcId="{45F4EEDF-56C0-8642-8726-17843ADF94C8}" destId="{07EC303F-A8BF-F041-BBEB-D92A32BE0CB7}" srcOrd="0" destOrd="0" presId="urn:microsoft.com/office/officeart/2005/8/layout/chevron2"/>
    <dgm:cxn modelId="{278E4181-5516-4048-B2C9-D54F44690E8D}" srcId="{6E86BD79-9011-1549-BBAD-C61425F9EF79}" destId="{3C415576-F0D9-ED4F-B6AE-046A7B7766CD}" srcOrd="0" destOrd="0" parTransId="{A27B4046-4FD2-194A-B3E5-34FE0B62C118}" sibTransId="{014841A0-87D1-7640-86D4-19E9739C3265}"/>
    <dgm:cxn modelId="{89A47390-4192-CB4C-8702-AD71BA5702A9}" type="presOf" srcId="{8AF669D2-F14A-6748-8E9E-BC87AC39618B}" destId="{B514AD77-2518-4F4F-B7A7-5A185F3E331C}" srcOrd="0" destOrd="0" presId="urn:microsoft.com/office/officeart/2005/8/layout/chevron2"/>
    <dgm:cxn modelId="{8AA7D69E-67B2-0044-B99A-67A729D0EACB}" srcId="{6705778A-938B-574D-BECF-F4E548A22938}" destId="{45F4EEDF-56C0-8642-8726-17843ADF94C8}" srcOrd="0" destOrd="0" parTransId="{A2B61EE1-DFE4-7544-B258-21B58E4F4386}" sibTransId="{967248BF-0E7D-674C-B095-7B317BD00A48}"/>
    <dgm:cxn modelId="{0673D7A6-8A7E-664E-9592-5818F0F89E79}" srcId="{AB336E2E-5A9F-1242-A3E6-1A93332B9018}" destId="{586F9BDE-C039-9740-A917-852E61CDE0AA}" srcOrd="0" destOrd="0" parTransId="{26D2115B-A804-DA40-8BF1-B034E4BAE0A8}" sibTransId="{DAC6E8B3-52AC-1C45-84DE-8874C6BE6536}"/>
    <dgm:cxn modelId="{0F8879B2-AE01-8C48-BDAE-09803D2A8D35}" srcId="{45F4EEDF-56C0-8642-8726-17843ADF94C8}" destId="{8AF669D2-F14A-6748-8E9E-BC87AC39618B}" srcOrd="0" destOrd="0" parTransId="{17E6A3DA-DE62-AB42-A4CC-18C410BFF3D9}" sibTransId="{9790C844-30F0-3A42-98DA-2B7E9872036B}"/>
    <dgm:cxn modelId="{745FDEC5-8B06-2748-8DE1-3C890B36DF9F}" type="presOf" srcId="{3C415576-F0D9-ED4F-B6AE-046A7B7766CD}" destId="{59E9D501-7081-0249-BF7F-392F7B320004}" srcOrd="0" destOrd="0" presId="urn:microsoft.com/office/officeart/2005/8/layout/chevron2"/>
    <dgm:cxn modelId="{091CC4D2-1C10-7E4D-B13C-B1A0CA8F2A27}" type="presOf" srcId="{586F9BDE-C039-9740-A917-852E61CDE0AA}" destId="{15DE75BE-E57F-6847-9426-4B0DD216CA1A}" srcOrd="0" destOrd="0" presId="urn:microsoft.com/office/officeart/2005/8/layout/chevron2"/>
    <dgm:cxn modelId="{B050EFD5-9B0B-334E-9E7C-E1560E5E3DA5}" type="presOf" srcId="{6705778A-938B-574D-BECF-F4E548A22938}" destId="{F539D92A-9B50-654D-9B49-70A033470F41}" srcOrd="0" destOrd="0" presId="urn:microsoft.com/office/officeart/2005/8/layout/chevron2"/>
    <dgm:cxn modelId="{063EB7EA-FC95-3346-9BB7-62B29ABACBF7}" type="presOf" srcId="{AB336E2E-5A9F-1242-A3E6-1A93332B9018}" destId="{6DDCCFC2-F8FA-7945-B673-014A35BD49FC}" srcOrd="0" destOrd="0" presId="urn:microsoft.com/office/officeart/2005/8/layout/chevron2"/>
    <dgm:cxn modelId="{FFD00A02-8CBE-5546-B026-0B45C4A9CCD2}" type="presParOf" srcId="{F539D92A-9B50-654D-9B49-70A033470F41}" destId="{2BFC8386-8AB4-A947-A3D5-9F3A064EF0F6}" srcOrd="0" destOrd="0" presId="urn:microsoft.com/office/officeart/2005/8/layout/chevron2"/>
    <dgm:cxn modelId="{871FEA73-A854-FE4B-9E38-5236DB134465}" type="presParOf" srcId="{2BFC8386-8AB4-A947-A3D5-9F3A064EF0F6}" destId="{07EC303F-A8BF-F041-BBEB-D92A32BE0CB7}" srcOrd="0" destOrd="0" presId="urn:microsoft.com/office/officeart/2005/8/layout/chevron2"/>
    <dgm:cxn modelId="{4F3E9660-DCED-8E47-AF75-CE1A1EF397EA}" type="presParOf" srcId="{2BFC8386-8AB4-A947-A3D5-9F3A064EF0F6}" destId="{B514AD77-2518-4F4F-B7A7-5A185F3E331C}" srcOrd="1" destOrd="0" presId="urn:microsoft.com/office/officeart/2005/8/layout/chevron2"/>
    <dgm:cxn modelId="{28D93B44-CC3A-5143-91AB-7EEFCFA0C7E0}" type="presParOf" srcId="{F539D92A-9B50-654D-9B49-70A033470F41}" destId="{144C51E1-B604-9C44-B1AC-9ADED45D0BDF}" srcOrd="1" destOrd="0" presId="urn:microsoft.com/office/officeart/2005/8/layout/chevron2"/>
    <dgm:cxn modelId="{6960E82D-1D72-904B-A99F-F600E808EBBC}" type="presParOf" srcId="{F539D92A-9B50-654D-9B49-70A033470F41}" destId="{70C70594-DE9C-B34D-BD30-B8DF29968559}" srcOrd="2" destOrd="0" presId="urn:microsoft.com/office/officeart/2005/8/layout/chevron2"/>
    <dgm:cxn modelId="{57FA241E-20DF-A048-9297-3C73ABF9C627}" type="presParOf" srcId="{70C70594-DE9C-B34D-BD30-B8DF29968559}" destId="{32E9DADA-01E3-C44C-A6E8-C45EAC013BFA}" srcOrd="0" destOrd="0" presId="urn:microsoft.com/office/officeart/2005/8/layout/chevron2"/>
    <dgm:cxn modelId="{9C4CAB9A-C0DC-4149-8CB7-467E72F83225}" type="presParOf" srcId="{70C70594-DE9C-B34D-BD30-B8DF29968559}" destId="{59E9D501-7081-0249-BF7F-392F7B320004}" srcOrd="1" destOrd="0" presId="urn:microsoft.com/office/officeart/2005/8/layout/chevron2"/>
    <dgm:cxn modelId="{9619CEE2-CA3D-8048-99BF-1C8309D873B6}" type="presParOf" srcId="{F539D92A-9B50-654D-9B49-70A033470F41}" destId="{DD23242C-41FE-6349-B5A4-F1D0C1D32553}" srcOrd="3" destOrd="0" presId="urn:microsoft.com/office/officeart/2005/8/layout/chevron2"/>
    <dgm:cxn modelId="{48ABD525-4001-9F43-BA7D-4BC6BA7F6085}" type="presParOf" srcId="{F539D92A-9B50-654D-9B49-70A033470F41}" destId="{211E49E3-1E54-D346-819D-B04D7C69A2FF}" srcOrd="4" destOrd="0" presId="urn:microsoft.com/office/officeart/2005/8/layout/chevron2"/>
    <dgm:cxn modelId="{D2C8E406-E23C-6149-AF7D-A82AB5EEB0D6}" type="presParOf" srcId="{211E49E3-1E54-D346-819D-B04D7C69A2FF}" destId="{6DDCCFC2-F8FA-7945-B673-014A35BD49FC}" srcOrd="0" destOrd="0" presId="urn:microsoft.com/office/officeart/2005/8/layout/chevron2"/>
    <dgm:cxn modelId="{1AD882EA-5584-BB45-90EB-98A30503A1C2}" type="presParOf" srcId="{211E49E3-1E54-D346-819D-B04D7C69A2FF}" destId="{15DE75BE-E57F-6847-9426-4B0DD216CA1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C303F-A8BF-F041-BBEB-D92A32BE0CB7}">
      <dsp:nvSpPr>
        <dsp:cNvPr id="0" name=""/>
        <dsp:cNvSpPr/>
      </dsp:nvSpPr>
      <dsp:spPr>
        <a:xfrm rot="5400000">
          <a:off x="-862618" y="862618"/>
          <a:ext cx="3885223" cy="2159985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March 2024</a:t>
          </a:r>
          <a:r>
            <a:rPr lang="en-US" sz="1100" kern="1200" dirty="0"/>
            <a:t>                          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17 sensors installed in 6 hours</a:t>
          </a:r>
        </a:p>
      </dsp:txBody>
      <dsp:txXfrm rot="-5400000">
        <a:off x="2" y="1079992"/>
        <a:ext cx="2159985" cy="1725238"/>
      </dsp:txXfrm>
    </dsp:sp>
    <dsp:sp modelId="{B514AD77-2518-4F4F-B7A7-5A185F3E331C}">
      <dsp:nvSpPr>
        <dsp:cNvPr id="0" name=""/>
        <dsp:cNvSpPr/>
      </dsp:nvSpPr>
      <dsp:spPr>
        <a:xfrm rot="5400000">
          <a:off x="2377359" y="-217374"/>
          <a:ext cx="2805230" cy="323997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VELCO &amp; VEC piloted the technology in Vermont on VEC’s distribution system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Installing 17 sensors on two VEC distribution circuits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Initially installed in time to capture the 2024 solar eclipse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Captured additional events: faults, switching events, harmonics</a:t>
          </a:r>
        </a:p>
      </dsp:txBody>
      <dsp:txXfrm rot="-5400000">
        <a:off x="2159985" y="136940"/>
        <a:ext cx="3103038" cy="25313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EC303F-A8BF-F041-BBEB-D92A32BE0CB7}">
      <dsp:nvSpPr>
        <dsp:cNvPr id="0" name=""/>
        <dsp:cNvSpPr/>
      </dsp:nvSpPr>
      <dsp:spPr>
        <a:xfrm rot="5400000">
          <a:off x="-268862" y="271929"/>
          <a:ext cx="1792413" cy="12546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March 2024</a:t>
          </a:r>
          <a:r>
            <a:rPr lang="en-US" sz="900" kern="1200" dirty="0"/>
            <a:t>                          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install 6 hours</a:t>
          </a:r>
        </a:p>
      </dsp:txBody>
      <dsp:txXfrm rot="-5400000">
        <a:off x="1" y="630412"/>
        <a:ext cx="1254689" cy="537724"/>
      </dsp:txXfrm>
    </dsp:sp>
    <dsp:sp modelId="{B514AD77-2518-4F4F-B7A7-5A185F3E331C}">
      <dsp:nvSpPr>
        <dsp:cNvPr id="0" name=""/>
        <dsp:cNvSpPr/>
      </dsp:nvSpPr>
      <dsp:spPr>
        <a:xfrm rot="5400000">
          <a:off x="2744792" y="-1487035"/>
          <a:ext cx="1165068" cy="4145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VELCO piloted point-on-wave monitoring technology in South Hero, Vermont, installing 17 sensors on two distribution circuits</a:t>
          </a:r>
        </a:p>
      </dsp:txBody>
      <dsp:txXfrm rot="-5400000">
        <a:off x="1254689" y="59942"/>
        <a:ext cx="4088400" cy="1051320"/>
      </dsp:txXfrm>
    </dsp:sp>
    <dsp:sp modelId="{32E9DADA-01E3-C44C-A6E8-C45EAC013BFA}">
      <dsp:nvSpPr>
        <dsp:cNvPr id="0" name=""/>
        <dsp:cNvSpPr/>
      </dsp:nvSpPr>
      <dsp:spPr>
        <a:xfrm rot="5400000">
          <a:off x="-268862" y="1872282"/>
          <a:ext cx="1792413" cy="12546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October 2024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Install 2 days</a:t>
          </a:r>
        </a:p>
      </dsp:txBody>
      <dsp:txXfrm rot="-5400000">
        <a:off x="1" y="2230765"/>
        <a:ext cx="1254689" cy="537724"/>
      </dsp:txXfrm>
    </dsp:sp>
    <dsp:sp modelId="{59E9D501-7081-0249-BF7F-392F7B320004}">
      <dsp:nvSpPr>
        <dsp:cNvPr id="0" name=""/>
        <dsp:cNvSpPr/>
      </dsp:nvSpPr>
      <dsp:spPr>
        <a:xfrm rot="5400000">
          <a:off x="2744486" y="113623"/>
          <a:ext cx="1165681" cy="4145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VELCO, with funding from Oak Ridge National Laboratory (ORNL), installed 34 additional sensors across multiple substations east of Burlington</a:t>
          </a:r>
        </a:p>
      </dsp:txBody>
      <dsp:txXfrm rot="-5400000">
        <a:off x="1254690" y="1660323"/>
        <a:ext cx="4088370" cy="1051873"/>
      </dsp:txXfrm>
    </dsp:sp>
    <dsp:sp modelId="{6DDCCFC2-F8FA-7945-B673-014A35BD49FC}">
      <dsp:nvSpPr>
        <dsp:cNvPr id="0" name=""/>
        <dsp:cNvSpPr/>
      </dsp:nvSpPr>
      <dsp:spPr>
        <a:xfrm rot="5400000">
          <a:off x="-268862" y="3472635"/>
          <a:ext cx="1792413" cy="125468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December 2024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Install 5 days</a:t>
          </a:r>
        </a:p>
      </dsp:txBody>
      <dsp:txXfrm rot="-5400000">
        <a:off x="1" y="3831118"/>
        <a:ext cx="1254689" cy="537724"/>
      </dsp:txXfrm>
    </dsp:sp>
    <dsp:sp modelId="{15DE75BE-E57F-6847-9426-4B0DD216CA1A}">
      <dsp:nvSpPr>
        <dsp:cNvPr id="0" name=""/>
        <dsp:cNvSpPr/>
      </dsp:nvSpPr>
      <dsp:spPr>
        <a:xfrm rot="5400000">
          <a:off x="2744792" y="1713670"/>
          <a:ext cx="1165068" cy="414527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VELCO funds 100 additional sensors surrounding Newport</a:t>
          </a:r>
        </a:p>
      </dsp:txBody>
      <dsp:txXfrm rot="-5400000">
        <a:off x="1254689" y="3260647"/>
        <a:ext cx="4088400" cy="1051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40000"/>
                <a:lumOff val="60000"/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20000"/>
                <a:lumOff val="8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3">
                <a:lumMod val="40000"/>
                <a:lumOff val="60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2596" y="4050833"/>
            <a:ext cx="8875033" cy="1096899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96374C01-0C9C-44A2-84DC-CCB17F6529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0119574" y="176525"/>
            <a:ext cx="1966407" cy="164628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9BD8654-1F01-49C9-8D6B-467B3EF10E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19" y="274023"/>
            <a:ext cx="1475746" cy="145128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25E540B-F330-44F5-AEF1-CC60D203E8E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491" y="5432206"/>
            <a:ext cx="1447258" cy="1137807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7CEEE46-9DEE-4EFD-8DCE-A070D68992ED}"/>
              </a:ext>
            </a:extLst>
          </p:cNvPr>
          <p:cNvSpPr/>
          <p:nvPr userDrawn="1"/>
        </p:nvSpPr>
        <p:spPr>
          <a:xfrm>
            <a:off x="10038752" y="6040697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809EC2">
                    <a:lumMod val="50000"/>
                  </a:srgbClr>
                </a:solidFill>
                <a:effectLst/>
                <a:uLnTx/>
                <a:uFillTx/>
                <a:latin typeface="Trebuchet MS" panose="020B0603020202020204" pitchFamily="34" charset="0"/>
                <a:ea typeface="Microsoft Tai Le" panose="020B0502040204020203" pitchFamily="34" charset="0"/>
                <a:cs typeface="Microsoft Tai Le" panose="020B0502040204020203" pitchFamily="34" charset="0"/>
              </a:rPr>
              <a:t>www.TRUC.org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9F3DC5B-D057-4F17-88F6-DBECE5203D6C}"/>
              </a:ext>
            </a:extLst>
          </p:cNvPr>
          <p:cNvSpPr txBox="1"/>
          <p:nvPr userDrawn="1"/>
        </p:nvSpPr>
        <p:spPr>
          <a:xfrm>
            <a:off x="3178025" y="579913"/>
            <a:ext cx="47136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FDA Conference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May 5-6, 2025</a:t>
            </a:r>
          </a:p>
        </p:txBody>
      </p:sp>
    </p:spTree>
    <p:extLst>
      <p:ext uri="{BB962C8B-B14F-4D97-AF65-F5344CB8AC3E}">
        <p14:creationId xmlns:p14="http://schemas.microsoft.com/office/powerpoint/2010/main" val="4234199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0D314-23EF-992A-1731-AAF899ABC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72D40-7A2C-C7AB-C78C-6D8C6B866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FB586E-1E05-3CB3-2D9B-AE992D6EB1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2787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8637D-B436-C3F3-CC98-CD845A64D6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7860FC-12D9-42A1-4619-FE29A6782B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C19F7F-7CD5-E4BD-FF13-08448E24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72801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6CF5D9-2AD1-259E-085E-208918650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0AD05A-0CAB-C766-0661-DEE58CD0C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89898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31B3E5-7056-3708-E13F-7C42929CD7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BB029-8365-99E6-08FA-B194407C6B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39274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EC40E-A560-1D92-1BBC-707904AE41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CFCF9D-5F6E-B327-EBAF-08D9FC6201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5A6ED-7870-1271-F776-5025F3574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B708E-7FB7-BFAA-3FB8-6CA8FCB94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DD7D5F-AA91-A274-FB2F-1CB973E4B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023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EDF5B-E5F1-1EB0-68D9-A8CDA69AE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755EF-BBD2-9290-1918-407E930D0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C6B31-EA1F-2552-FE28-A0CEEE3B3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C053B-345D-C639-2458-297A0B046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1A430F-B9DC-81E8-272C-41094A190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4940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67BF0-F532-ADEA-D74F-E20484956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E97ECC-3772-B672-7433-655E29CFB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54464A-9ECA-C7ED-B312-608138B6A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A1A83-9424-E83D-ECFA-C04A3C8B1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A9656-5FB4-3095-66A3-A24047D2B8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8318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1709F5-6B77-1028-987B-A1CC72567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2689CD-A09A-A416-A041-559B10F62A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89B737-59FA-CB44-BA03-5C1F54101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7A8585-6901-8533-9E0B-ED2521878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92F972-9B06-6A8E-4499-DDCFCDD8C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707D5-FFF6-3631-DB8F-F44D15856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83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00A856-69FB-C3C3-AEFB-91F055B31C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DF5ADD-75A3-B4DD-7A08-E1B3F77BC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BAE174-D4DA-6FA1-49CD-0E00193400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154529-4E02-7B33-33AE-CF9B40F7A1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59D5CE-3FFC-4800-ACBE-460C0F94DD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4ED178-8F7B-484A-1AFA-6E3C6C51A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D6EF3A-05DB-E00A-A029-A2E2B6B804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5C137-2277-E854-2BFA-4700B7407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376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E1CFA3-E606-8426-C146-CA50A1D1D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7A4DE0-13B9-66D9-6571-E74A629DC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82FBEAA-2736-C4FF-C504-5852B5F76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E29BF-DEB3-B202-919D-CACF91B9F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53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324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AC61CB-3972-E7E5-1949-980531187B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8E507E-2B24-398F-53C7-DF0AF2183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CFAAB8-9D61-A8CD-B871-7AC3AE97B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0006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056B76-0692-A302-8080-F14E30ADB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6D4898-6FAD-630B-51C1-3CD9BC0B2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B7E00A-E8B6-AAC8-EAB7-D5A2234B23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A73311-8AE3-4EB9-AC64-1EF98C892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130CD1-46CE-0852-F154-6B2E06987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A3DD02-39E8-C448-0238-110343D8B9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4982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BAE4A3-E3AF-B42A-62E4-74121BD48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51664B-CC74-CB52-9119-8397E81F57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9598BE-5CDA-590A-D4AC-B7D4FD395A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8D695-2E41-429B-1E7A-D75D268C58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D822CB-8A31-401C-09C5-3D538CEEC3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7698D-4DFD-2E7B-C2EB-84BED8DBAD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4523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1A7603-66CB-3D95-F59C-CBBC7BE5D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C2C6CE-0798-38CC-6632-DA5FCA94F0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AD883-54AB-41BD-CB68-21BB3BE6A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20A6F-52E9-BF76-09D7-56EBA0EF5A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32B9EE-87AE-4B26-0F1F-CBA80ED0C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231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BCE932-9612-3524-DCE6-6F9AD953468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392EE5-2F04-2762-82A4-3557A122FA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165BF2-92E9-574F-D44F-F5AA9CA7BF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7EC6E8-DBDF-4962-9466-F90CCA745BB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E7AE1-77D5-EAE8-4F0A-83FF533B3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222EC-EC9F-AD1E-6DE9-D863F9654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82768-D11C-6F9B-2D41-01363196326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EBFD11-0485-00BC-6DA8-41ABEDF24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641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FF6D7-E627-6F62-CE2D-A932B0C1F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5795B-0801-61BE-7637-33E681B41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6135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A4E1B-B471-8C47-364A-A81208A76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A04084-1F18-0278-5CBB-8F3BF8C0B6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8461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EA106-FA84-C015-F645-6F86CF34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07BDE-B67C-9F27-BBED-C30FD1BA78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0898FE-4A7A-E720-5DDC-539457E6BB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72575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20CC3-E264-70AF-E9A4-0D179B7FAC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CDFCDF-15DD-5D30-14DF-9C162053F2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40771E-56A6-F429-BE6C-7B0D70A02A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67A4720-43D7-5C90-B865-D182DB2E3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994174-EF78-8D67-A3C6-D13AFEB262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72966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5BAB1D-6FA5-6C15-0031-FDBEABADF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85293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135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owchart: Manual Input 11"/>
          <p:cNvSpPr/>
          <p:nvPr userDrawn="1"/>
        </p:nvSpPr>
        <p:spPr>
          <a:xfrm rot="5400000" flipV="1">
            <a:off x="11342444" y="6008445"/>
            <a:ext cx="457197" cy="12419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67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67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67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67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0" y="6559826"/>
            <a:ext cx="12192000" cy="29817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2025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 Georgia Tech Fault &amp; Disturbance Analysis Conference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0172701" y="6533636"/>
            <a:ext cx="20405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809EC2">
                  <a:lumMod val="50000"/>
                </a:srgbClr>
              </a:solidFill>
              <a:effectLst/>
              <a:uLnTx/>
              <a:uFillTx/>
              <a:latin typeface="Trebuchet MS" panose="020B0603020202020204" pitchFamily="34" charset="0"/>
              <a:ea typeface="Microsoft Tai Le" panose="020B0502040204020203" pitchFamily="34" charset="0"/>
              <a:cs typeface="Microsoft Tai Le" panose="020B0502040204020203" pitchFamily="34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1360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8FB2FD-EF1D-C24E-C0FE-206A3DA3F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6427D5-5692-4926-493F-6C5EA7A8C7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Flowchart: Manual Input 11">
            <a:extLst>
              <a:ext uri="{FF2B5EF4-FFF2-40B4-BE49-F238E27FC236}">
                <a16:creationId xmlns:a16="http://schemas.microsoft.com/office/drawing/2014/main" id="{E668BDC3-3003-C006-2EE8-0FFD881C6077}"/>
              </a:ext>
            </a:extLst>
          </p:cNvPr>
          <p:cNvSpPr/>
          <p:nvPr userDrawn="1"/>
        </p:nvSpPr>
        <p:spPr>
          <a:xfrm rot="5400000" flipV="1">
            <a:off x="11342444" y="6008445"/>
            <a:ext cx="457197" cy="1241916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4673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4673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4673"/>
                </a:moveTo>
                <a:lnTo>
                  <a:pt x="10000" y="0"/>
                </a:lnTo>
                <a:lnTo>
                  <a:pt x="10000" y="10000"/>
                </a:lnTo>
                <a:lnTo>
                  <a:pt x="0" y="10000"/>
                </a:lnTo>
                <a:lnTo>
                  <a:pt x="0" y="4673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1A604B2-5784-06AB-D046-44DA9D1E2A6F}"/>
              </a:ext>
            </a:extLst>
          </p:cNvPr>
          <p:cNvSpPr/>
          <p:nvPr userDrawn="1"/>
        </p:nvSpPr>
        <p:spPr>
          <a:xfrm>
            <a:off x="0" y="6559826"/>
            <a:ext cx="12192000" cy="298174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3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3">
                  <a:lumMod val="40000"/>
                  <a:lumOff val="60000"/>
                  <a:shade val="100000"/>
                  <a:satMod val="11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600" b="1" dirty="0">
                <a:latin typeface="Trebuchet MS" panose="020B0603020202020204" pitchFamily="34" charset="0"/>
              </a:rPr>
              <a:t>2025</a:t>
            </a:r>
            <a:r>
              <a:rPr lang="en-US" sz="1400" b="1" dirty="0">
                <a:latin typeface="Trebuchet MS" panose="020B0603020202020204" pitchFamily="34" charset="0"/>
              </a:rPr>
              <a:t> Georgia Tech Fault &amp; Disturbance Analysis Conference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DF729D7-5EA6-E744-BFE9-D3610431EEB5}"/>
              </a:ext>
            </a:extLst>
          </p:cNvPr>
          <p:cNvSpPr txBox="1">
            <a:spLocks/>
          </p:cNvSpPr>
          <p:nvPr userDrawn="1"/>
        </p:nvSpPr>
        <p:spPr>
          <a:xfrm>
            <a:off x="11541210" y="6446840"/>
            <a:ext cx="65078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561873-E5F7-4C6A-B7F2-AB7F7BD315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473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2D1451-8A4F-389D-D324-CADF8F396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415D3-682B-E785-6837-B776EBE2E9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08659-BE34-2D03-6818-A312143078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EC6E8-DBDF-4962-9466-F90CCA745BBA}" type="datetimeFigureOut">
              <a:rPr lang="en-US" smtClean="0"/>
              <a:t>5/5/2025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8A9C0-D1C5-0695-74F5-FE7E5B9E99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65B592-3E10-15C1-F376-9746FA4A96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D06BE3-7DE9-4A6C-9E71-E3C1602FC5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07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center.ieee-pes.org/publications/technical-reports/pes_tr_127_amps_1218724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728823D6-5947-4C39-3BCF-20FDC1CDA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924" y="4583492"/>
            <a:ext cx="10084279" cy="1239337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dirty="0"/>
              <a:t>Dan Kopin, </a:t>
            </a:r>
            <a:r>
              <a:rPr lang="en-US" sz="1400" i="1" dirty="0"/>
              <a:t>VELCO</a:t>
            </a:r>
            <a:r>
              <a:rPr lang="en-US" sz="1400" dirty="0"/>
              <a:t>, U.S.A., dkopin@velco.com</a:t>
            </a:r>
          </a:p>
          <a:p>
            <a:pPr>
              <a:spcBef>
                <a:spcPts val="0"/>
              </a:spcBef>
            </a:pPr>
            <a:r>
              <a:rPr lang="fr-FR" sz="1400" dirty="0"/>
              <a:t>Cyril Brunner, </a:t>
            </a:r>
            <a:r>
              <a:rPr lang="fr-FR" sz="1400" i="1" dirty="0"/>
              <a:t>VEC</a:t>
            </a:r>
            <a:r>
              <a:rPr lang="fr-FR" sz="1400" dirty="0"/>
              <a:t>, U.S.A., cbrunner@vermontelectric.coop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b="1" dirty="0"/>
              <a:t>Kyle Thomas</a:t>
            </a:r>
            <a:r>
              <a:rPr lang="en-US" sz="1400" dirty="0"/>
              <a:t>, </a:t>
            </a:r>
            <a:r>
              <a:rPr lang="en-US" sz="1400" i="1" dirty="0"/>
              <a:t>Elevate Energy Consulting</a:t>
            </a:r>
            <a:r>
              <a:rPr lang="en-US" sz="1400" dirty="0"/>
              <a:t>, U.S.A., kyle.thomas@elevate.energy</a:t>
            </a:r>
          </a:p>
          <a:p>
            <a:pPr>
              <a:spcBef>
                <a:spcPts val="0"/>
              </a:spcBef>
            </a:pPr>
            <a:r>
              <a:rPr lang="en-US" sz="1400" dirty="0"/>
              <a:t>Ana Ospina, </a:t>
            </a:r>
            <a:r>
              <a:rPr lang="en-US" sz="1400" i="1" dirty="0"/>
              <a:t>Elevate Energy Consulting</a:t>
            </a:r>
            <a:r>
              <a:rPr lang="en-US" sz="1400" dirty="0"/>
              <a:t>, U.S.A., </a:t>
            </a:r>
            <a:r>
              <a:rPr lang="en-US" sz="1400" dirty="0" err="1"/>
              <a:t>ana.ospina@elevate.energy</a:t>
            </a:r>
            <a:endParaRPr lang="en-US" sz="1400" dirty="0"/>
          </a:p>
          <a:p>
            <a:pPr>
              <a:spcBef>
                <a:spcPts val="0"/>
              </a:spcBef>
            </a:pPr>
            <a:r>
              <a:rPr lang="en-US" sz="1400" dirty="0"/>
              <a:t>Ryan Quint, </a:t>
            </a:r>
            <a:r>
              <a:rPr lang="en-US" sz="1400" i="1" dirty="0"/>
              <a:t>Elevate Energy Consulting</a:t>
            </a:r>
            <a:r>
              <a:rPr lang="en-US" sz="1400" dirty="0"/>
              <a:t>, U.S.A., </a:t>
            </a:r>
            <a:r>
              <a:rPr lang="en-US" sz="1400" dirty="0" err="1"/>
              <a:t>ryan.quint@elevate.energy</a:t>
            </a:r>
            <a:endParaRPr lang="en-US" sz="1400" dirty="0"/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05506A7B-1F03-906C-255F-BF7428FF12E6}"/>
              </a:ext>
            </a:extLst>
          </p:cNvPr>
          <p:cNvSpPr txBox="1">
            <a:spLocks/>
          </p:cNvSpPr>
          <p:nvPr/>
        </p:nvSpPr>
        <p:spPr>
          <a:xfrm>
            <a:off x="301924" y="2578596"/>
            <a:ext cx="10084279" cy="1700808"/>
          </a:xfrm>
          <a:prstGeom prst="rect">
            <a:avLst/>
          </a:prstGeom>
        </p:spPr>
        <p:txBody>
          <a:bodyPr anchor="t"/>
          <a:lstStyle>
            <a:lvl1pPr marL="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VELCO &amp; VEC Pilot Project on Novel High-Resolution Point-On-Wave Monitoring for Transmission Event Analysis &amp; Model Validation</a:t>
            </a:r>
          </a:p>
        </p:txBody>
      </p:sp>
      <p:pic>
        <p:nvPicPr>
          <p:cNvPr id="8" name="Picture 7" descr="Vermont Electric Power Company | VELCO">
            <a:extLst>
              <a:ext uri="{FF2B5EF4-FFF2-40B4-BE49-F238E27FC236}">
                <a16:creationId xmlns:a16="http://schemas.microsoft.com/office/drawing/2014/main" id="{5854E6D8-2F30-AC05-C09F-5394030D2E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24318" y="3025016"/>
            <a:ext cx="1953790" cy="111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482114F-E009-B883-EA43-F69E8E99747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24318" y="2171700"/>
            <a:ext cx="1953789" cy="8175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82D5B7-6FC3-2BB1-F0F8-E08AAF6843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4318" y="5402276"/>
            <a:ext cx="1953789" cy="58517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096755A-07F6-2C6F-4D48-FC2E3AAAB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24318" y="4221172"/>
            <a:ext cx="1953789" cy="1112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40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8D99E-E5FD-0EDF-EE8B-E243A757C3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AA902FAB-50C9-C53D-6C20-5F893B79C5B1}"/>
              </a:ext>
            </a:extLst>
          </p:cNvPr>
          <p:cNvGrpSpPr/>
          <p:nvPr/>
        </p:nvGrpSpPr>
        <p:grpSpPr>
          <a:xfrm>
            <a:off x="5562247" y="901646"/>
            <a:ext cx="5973859" cy="2903648"/>
            <a:chOff x="6078845" y="4077804"/>
            <a:chExt cx="5738335" cy="274189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C79FF16-53F3-B43C-5E00-2A6586A91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8845" y="4077804"/>
              <a:ext cx="5738335" cy="2741891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CF77D2D-CEDF-56AD-A775-A6F8EB4A9B3E}"/>
                </a:ext>
              </a:extLst>
            </p:cNvPr>
            <p:cNvSpPr/>
            <p:nvPr/>
          </p:nvSpPr>
          <p:spPr>
            <a:xfrm>
              <a:off x="10425553" y="4087627"/>
              <a:ext cx="940558" cy="218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FDB79F5-4D5D-DCAB-BA0C-E6275032EAEC}"/>
              </a:ext>
            </a:extLst>
          </p:cNvPr>
          <p:cNvGrpSpPr/>
          <p:nvPr/>
        </p:nvGrpSpPr>
        <p:grpSpPr>
          <a:xfrm>
            <a:off x="4209791" y="4159269"/>
            <a:ext cx="4675684" cy="2187880"/>
            <a:chOff x="6206635" y="1774082"/>
            <a:chExt cx="5572126" cy="2595854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24707421-91E2-773F-C8FF-1963B4EC868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06635" y="1816098"/>
              <a:ext cx="5572126" cy="2553838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B3E4C53-C7EB-CE5F-C614-2BACC552AD33}"/>
                </a:ext>
              </a:extLst>
            </p:cNvPr>
            <p:cNvSpPr/>
            <p:nvPr/>
          </p:nvSpPr>
          <p:spPr>
            <a:xfrm>
              <a:off x="10413242" y="1774082"/>
              <a:ext cx="940558" cy="2184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0EBE3E59-1950-C758-C62F-E0DA175E23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000" y="1159503"/>
            <a:ext cx="4481624" cy="2187879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6D30DCB2-A0E0-91F5-7AC9-7820547B6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34" y="33994"/>
            <a:ext cx="11586342" cy="1325563"/>
          </a:xfrm>
        </p:spPr>
        <p:txBody>
          <a:bodyPr/>
          <a:lstStyle/>
          <a:p>
            <a:r>
              <a:rPr lang="en-US" dirty="0"/>
              <a:t>Lightning Strike causing 115kV 3-phase Fault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CB59CA7-F5CB-B106-6167-F6C79E9BD4A0}"/>
              </a:ext>
            </a:extLst>
          </p:cNvPr>
          <p:cNvSpPr txBox="1"/>
          <p:nvPr/>
        </p:nvSpPr>
        <p:spPr>
          <a:xfrm>
            <a:off x="7679394" y="6564411"/>
            <a:ext cx="413285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Waveforms courtesy Grid</a:t>
            </a:r>
            <a:r>
              <a:rPr lang="en-US" sz="1050" b="1" dirty="0"/>
              <a:t>Visibility</a:t>
            </a:r>
            <a:r>
              <a:rPr lang="en-US" sz="1050" dirty="0"/>
              <a:t>, inc. </a:t>
            </a:r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222207D1-DE40-D008-B4D2-B9A4E81D38A7}"/>
              </a:ext>
            </a:extLst>
          </p:cNvPr>
          <p:cNvSpPr/>
          <p:nvPr/>
        </p:nvSpPr>
        <p:spPr>
          <a:xfrm>
            <a:off x="4292082" y="2164702"/>
            <a:ext cx="699796" cy="3203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19AB9AE2-53A8-5268-8261-C055AD012724}"/>
              </a:ext>
            </a:extLst>
          </p:cNvPr>
          <p:cNvSpPr/>
          <p:nvPr/>
        </p:nvSpPr>
        <p:spPr>
          <a:xfrm rot="5925854">
            <a:off x="6087572" y="3700338"/>
            <a:ext cx="1215173" cy="32036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5B7F6D0-09CC-D7E3-62C0-0393EAFFDE4A}"/>
              </a:ext>
            </a:extLst>
          </p:cNvPr>
          <p:cNvSpPr txBox="1"/>
          <p:nvPr/>
        </p:nvSpPr>
        <p:spPr>
          <a:xfrm>
            <a:off x="699795" y="3928179"/>
            <a:ext cx="28454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Fault as seen on the distribution system</a:t>
            </a:r>
          </a:p>
        </p:txBody>
      </p:sp>
    </p:spTree>
    <p:extLst>
      <p:ext uri="{BB962C8B-B14F-4D97-AF65-F5344CB8AC3E}">
        <p14:creationId xmlns:p14="http://schemas.microsoft.com/office/powerpoint/2010/main" val="537591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F4BAF9-2552-D95C-F8FF-8DBB7EEDF2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0C6F0-7E2F-85B1-45C2-997A50C33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168"/>
            <a:ext cx="10515600" cy="1325563"/>
          </a:xfrm>
        </p:spPr>
        <p:txBody>
          <a:bodyPr/>
          <a:lstStyle/>
          <a:p>
            <a:r>
              <a:rPr lang="en-US" dirty="0"/>
              <a:t>DER Penetration in the Pilot Area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05A4BC9-477C-BC4C-2D61-559E72718498}"/>
              </a:ext>
            </a:extLst>
          </p:cNvPr>
          <p:cNvSpPr txBox="1"/>
          <p:nvPr/>
        </p:nvSpPr>
        <p:spPr>
          <a:xfrm>
            <a:off x="1183897" y="6008925"/>
            <a:ext cx="984739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Location of DERs Across Feeder 1 and Feeder 3 in the South Hero Area</a:t>
            </a:r>
            <a:endParaRPr lang="en-US" sz="1400" b="1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2CBAB0-CF8B-EF7E-E3C1-74EDDE9B479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597" y="1503385"/>
            <a:ext cx="2082517" cy="423245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A21F33D-78EE-1E69-DCC3-E018176B7E85}"/>
              </a:ext>
            </a:extLst>
          </p:cNvPr>
          <p:cNvSpPr txBox="1"/>
          <p:nvPr/>
        </p:nvSpPr>
        <p:spPr>
          <a:xfrm>
            <a:off x="957955" y="1228525"/>
            <a:ext cx="1631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Feeder 1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01010B-DFBE-7601-79E3-A7A34B718A9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7521" y="1496564"/>
            <a:ext cx="2049365" cy="424188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B66D7D0-663D-4427-26E4-D2B4F8150BFA}"/>
              </a:ext>
            </a:extLst>
          </p:cNvPr>
          <p:cNvSpPr txBox="1"/>
          <p:nvPr/>
        </p:nvSpPr>
        <p:spPr>
          <a:xfrm>
            <a:off x="6546303" y="1230096"/>
            <a:ext cx="16317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/>
              <a:t>Feeder 3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8505B2B-9AA5-D72F-F600-5EF7EF764AC8}"/>
              </a:ext>
            </a:extLst>
          </p:cNvPr>
          <p:cNvSpPr/>
          <p:nvPr/>
        </p:nvSpPr>
        <p:spPr>
          <a:xfrm>
            <a:off x="630854" y="1251537"/>
            <a:ext cx="5379566" cy="460057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3FF3E84A-5F33-1E77-1C22-BB83C063E6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8301885"/>
              </p:ext>
            </p:extLst>
          </p:nvPr>
        </p:nvGraphicFramePr>
        <p:xfrm>
          <a:off x="2916855" y="1515036"/>
          <a:ext cx="2964432" cy="251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460">
                  <a:extLst>
                    <a:ext uri="{9D8B030D-6E8A-4147-A177-3AD203B41FA5}">
                      <a16:colId xmlns:a16="http://schemas.microsoft.com/office/drawing/2014/main" val="1037956383"/>
                    </a:ext>
                  </a:extLst>
                </a:gridCol>
                <a:gridCol w="946298">
                  <a:extLst>
                    <a:ext uri="{9D8B030D-6E8A-4147-A177-3AD203B41FA5}">
                      <a16:colId xmlns:a16="http://schemas.microsoft.com/office/drawing/2014/main" val="3010817855"/>
                    </a:ext>
                  </a:extLst>
                </a:gridCol>
                <a:gridCol w="1018674">
                  <a:extLst>
                    <a:ext uri="{9D8B030D-6E8A-4147-A177-3AD203B41FA5}">
                      <a16:colId xmlns:a16="http://schemas.microsoft.com/office/drawing/2014/main" val="23550301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Type of 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Quantity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Capacity [kW]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0458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No defined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753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Mixed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24.5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421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Solar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6,829.36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87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463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179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6,853.86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190479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B4C7842A-95E1-21F6-619B-06FEFE8CF9E5}"/>
              </a:ext>
            </a:extLst>
          </p:cNvPr>
          <p:cNvSpPr/>
          <p:nvPr/>
        </p:nvSpPr>
        <p:spPr>
          <a:xfrm>
            <a:off x="6211394" y="1252531"/>
            <a:ext cx="5379566" cy="4600575"/>
          </a:xfrm>
          <a:prstGeom prst="rect">
            <a:avLst/>
          </a:prstGeom>
          <a:noFill/>
          <a:ln w="25400">
            <a:solidFill>
              <a:srgbClr val="00B0F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D8F56D06-C31A-CAC4-0E37-BECE4945F1F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1355315"/>
              </p:ext>
            </p:extLst>
          </p:nvPr>
        </p:nvGraphicFramePr>
        <p:xfrm>
          <a:off x="8501003" y="1510852"/>
          <a:ext cx="2964432" cy="2519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99460">
                  <a:extLst>
                    <a:ext uri="{9D8B030D-6E8A-4147-A177-3AD203B41FA5}">
                      <a16:colId xmlns:a16="http://schemas.microsoft.com/office/drawing/2014/main" val="1037956383"/>
                    </a:ext>
                  </a:extLst>
                </a:gridCol>
                <a:gridCol w="946298">
                  <a:extLst>
                    <a:ext uri="{9D8B030D-6E8A-4147-A177-3AD203B41FA5}">
                      <a16:colId xmlns:a16="http://schemas.microsoft.com/office/drawing/2014/main" val="3010817855"/>
                    </a:ext>
                  </a:extLst>
                </a:gridCol>
                <a:gridCol w="1018674">
                  <a:extLst>
                    <a:ext uri="{9D8B030D-6E8A-4147-A177-3AD203B41FA5}">
                      <a16:colId xmlns:a16="http://schemas.microsoft.com/office/drawing/2014/main" val="235503016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Type of 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Quantity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Capacity [kW]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04586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No defined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93753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Mixed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6.41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44211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Solar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109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817.59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78744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/>
                        <a:t>Wind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1463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/>
                        <a:t>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/>
                        <a:t>113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829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3190479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71DCEFDC-F48C-9B90-74AA-7A7381844A56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1017" y="3919463"/>
            <a:ext cx="2590219" cy="186952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31769D8-150A-E546-BCA7-B130B36DB7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5326" y="3918572"/>
            <a:ext cx="2632774" cy="188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037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D64855F3-4025-3ECE-B33C-8E54DCA1DBB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4" y="4391070"/>
            <a:ext cx="3955311" cy="1779477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E690366-E610-55CD-9474-889EECE7DFC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72261" y="4372792"/>
            <a:ext cx="4047477" cy="1815106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41684D9-2430-B4C4-674E-D46BCA49BC1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60690" y="4407909"/>
            <a:ext cx="3956896" cy="177998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3252A7E9-9EEC-6124-C2FD-C927283C6F43}"/>
              </a:ext>
            </a:extLst>
          </p:cNvPr>
          <p:cNvGrpSpPr/>
          <p:nvPr/>
        </p:nvGrpSpPr>
        <p:grpSpPr>
          <a:xfrm>
            <a:off x="1435359" y="988598"/>
            <a:ext cx="8322906" cy="3195938"/>
            <a:chOff x="0" y="1282065"/>
            <a:chExt cx="8322906" cy="3195938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2F70BD8B-3CA2-2143-AD4A-53F57B4B026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268" r="31735"/>
            <a:stretch/>
          </p:blipFill>
          <p:spPr>
            <a:xfrm>
              <a:off x="0" y="1282065"/>
              <a:ext cx="8322906" cy="3061311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F5CFD7E-214C-B951-7279-8088B1A7656F}"/>
                </a:ext>
              </a:extLst>
            </p:cNvPr>
            <p:cNvSpPr/>
            <p:nvPr/>
          </p:nvSpPr>
          <p:spPr>
            <a:xfrm>
              <a:off x="1148307" y="1977223"/>
              <a:ext cx="3094084" cy="1871330"/>
            </a:xfrm>
            <a:prstGeom prst="rect">
              <a:avLst/>
            </a:prstGeom>
            <a:solidFill>
              <a:srgbClr val="F78609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851812B-AB40-B006-FE40-ED6A2009968E}"/>
                </a:ext>
              </a:extLst>
            </p:cNvPr>
            <p:cNvCxnSpPr>
              <a:cxnSpLocks/>
            </p:cNvCxnSpPr>
            <p:nvPr/>
          </p:nvCxnSpPr>
          <p:spPr>
            <a:xfrm>
              <a:off x="1127040" y="1870901"/>
              <a:ext cx="3115351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37E660E-3BA5-1D14-7516-6D58E4F4E81A}"/>
                </a:ext>
              </a:extLst>
            </p:cNvPr>
            <p:cNvSpPr txBox="1"/>
            <p:nvPr/>
          </p:nvSpPr>
          <p:spPr>
            <a:xfrm>
              <a:off x="2213943" y="1654907"/>
              <a:ext cx="897746" cy="30777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118 </a:t>
              </a:r>
              <a:r>
                <a:rPr lang="en-US" sz="1400" dirty="0" err="1"/>
                <a:t>ms</a:t>
              </a:r>
              <a:endParaRPr lang="en-US" sz="1400" dirty="0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48010EC1-4C6A-24FB-2CE1-EA0E59407A9C}"/>
                </a:ext>
              </a:extLst>
            </p:cNvPr>
            <p:cNvCxnSpPr>
              <a:cxnSpLocks/>
            </p:cNvCxnSpPr>
            <p:nvPr/>
          </p:nvCxnSpPr>
          <p:spPr>
            <a:xfrm>
              <a:off x="1127040" y="4343376"/>
              <a:ext cx="6786018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0A4373B-5275-A37B-0EEE-F0C0DE5DCD07}"/>
                </a:ext>
              </a:extLst>
            </p:cNvPr>
            <p:cNvSpPr txBox="1"/>
            <p:nvPr/>
          </p:nvSpPr>
          <p:spPr>
            <a:xfrm>
              <a:off x="4072261" y="4170869"/>
              <a:ext cx="975243" cy="3071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246 </a:t>
              </a:r>
              <a:r>
                <a:rPr lang="en-US" sz="1400" dirty="0" err="1"/>
                <a:t>ms</a:t>
              </a:r>
              <a:endParaRPr lang="en-US" sz="1400" dirty="0"/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31B7BCC0-46F4-3969-49D0-8D80DF1B3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041" y="9691"/>
            <a:ext cx="10515600" cy="1325563"/>
          </a:xfrm>
        </p:spPr>
        <p:txBody>
          <a:bodyPr/>
          <a:lstStyle/>
          <a:p>
            <a:r>
              <a:rPr lang="en-US" dirty="0"/>
              <a:t>Nearby system fault allowing DER Ride-through performance against IEEE 1547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B4C292-794F-EA1B-FA29-981279238691}"/>
              </a:ext>
            </a:extLst>
          </p:cNvPr>
          <p:cNvSpPr txBox="1"/>
          <p:nvPr/>
        </p:nvSpPr>
        <p:spPr>
          <a:xfrm>
            <a:off x="7679394" y="6564411"/>
            <a:ext cx="4132851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/>
              <a:t>Waveforms courtesy Grid</a:t>
            </a:r>
            <a:r>
              <a:rPr lang="en-US" sz="1050" b="1" dirty="0"/>
              <a:t>Visibility</a:t>
            </a:r>
            <a:r>
              <a:rPr lang="en-US" sz="1050" dirty="0"/>
              <a:t>, inc. </a:t>
            </a:r>
          </a:p>
        </p:txBody>
      </p:sp>
      <p:sp>
        <p:nvSpPr>
          <p:cNvPr id="8" name="Star: 5 Points 7">
            <a:extLst>
              <a:ext uri="{FF2B5EF4-FFF2-40B4-BE49-F238E27FC236}">
                <a16:creationId xmlns:a16="http://schemas.microsoft.com/office/drawing/2014/main" id="{4A87222C-6B32-B50A-46A5-2BF99D0ABC34}"/>
              </a:ext>
            </a:extLst>
          </p:cNvPr>
          <p:cNvSpPr/>
          <p:nvPr/>
        </p:nvSpPr>
        <p:spPr>
          <a:xfrm>
            <a:off x="909186" y="5421085"/>
            <a:ext cx="326572" cy="2612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F4ADA6E2-28F7-259A-6B4E-920578188C9F}"/>
              </a:ext>
            </a:extLst>
          </p:cNvPr>
          <p:cNvSpPr/>
          <p:nvPr/>
        </p:nvSpPr>
        <p:spPr>
          <a:xfrm>
            <a:off x="4896606" y="5421085"/>
            <a:ext cx="326572" cy="2612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34757A2A-2397-BC7E-ADC8-5B5A0F2FFC1D}"/>
              </a:ext>
            </a:extLst>
          </p:cNvPr>
          <p:cNvSpPr/>
          <p:nvPr/>
        </p:nvSpPr>
        <p:spPr>
          <a:xfrm>
            <a:off x="8944083" y="5421085"/>
            <a:ext cx="326572" cy="261257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955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20167F-9829-6E55-D4DF-7B5FF85AD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DEEBD-516F-6549-A6BE-7CABAC513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166" y="-431417"/>
            <a:ext cx="5953834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                                                    VELCO &amp; VEC Pilot Project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161170-0E74-8CA0-3901-0E2FEF4A2A69}"/>
              </a:ext>
            </a:extLst>
          </p:cNvPr>
          <p:cNvSpPr txBox="1"/>
          <p:nvPr/>
        </p:nvSpPr>
        <p:spPr>
          <a:xfrm>
            <a:off x="860408" y="5959549"/>
            <a:ext cx="48819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Point-on-Wave Monitoring Sensors in South Hero (left) and additional Vermont Areas (right)</a:t>
            </a:r>
            <a:endParaRPr lang="en-US" sz="1400" b="1" dirty="0"/>
          </a:p>
        </p:txBody>
      </p:sp>
      <p:pic>
        <p:nvPicPr>
          <p:cNvPr id="4" name="Picture 3" descr="A map of a city&#10;&#10;Description automatically generated">
            <a:extLst>
              <a:ext uri="{FF2B5EF4-FFF2-40B4-BE49-F238E27FC236}">
                <a16:creationId xmlns:a16="http://schemas.microsoft.com/office/drawing/2014/main" id="{AFC482DD-CFED-9243-0782-4FE5F784B4A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4242" y="241419"/>
            <a:ext cx="2796412" cy="403402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75967C0-A6DA-DF4E-C509-34B65D52991D}"/>
              </a:ext>
            </a:extLst>
          </p:cNvPr>
          <p:cNvGraphicFramePr/>
          <p:nvPr/>
        </p:nvGraphicFramePr>
        <p:xfrm>
          <a:off x="6255256" y="960295"/>
          <a:ext cx="5399964" cy="4999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 descr="A map with red points&#10;&#10;AI-generated content may be incorrect.">
            <a:extLst>
              <a:ext uri="{FF2B5EF4-FFF2-40B4-BE49-F238E27FC236}">
                <a16:creationId xmlns:a16="http://schemas.microsoft.com/office/drawing/2014/main" id="{68B7E0D0-5D37-0650-CFBE-B27330CC59F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45" y="3364071"/>
            <a:ext cx="2835251" cy="2588707"/>
          </a:xfrm>
          <a:prstGeom prst="rect">
            <a:avLst/>
          </a:prstGeom>
        </p:spPr>
      </p:pic>
      <p:pic>
        <p:nvPicPr>
          <p:cNvPr id="9" name="Picture 8" descr="A map with red points&#10;&#10;AI-generated content may be incorrect.">
            <a:extLst>
              <a:ext uri="{FF2B5EF4-FFF2-40B4-BE49-F238E27FC236}">
                <a16:creationId xmlns:a16="http://schemas.microsoft.com/office/drawing/2014/main" id="{8FB8A68B-0242-E0D3-3FF7-6501E4923FF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074" y="231365"/>
            <a:ext cx="2561762" cy="307979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83070443-0920-44BF-5803-7A346FBFDBEE}"/>
              </a:ext>
            </a:extLst>
          </p:cNvPr>
          <p:cNvSpPr/>
          <p:nvPr/>
        </p:nvSpPr>
        <p:spPr>
          <a:xfrm>
            <a:off x="2761861" y="1380931"/>
            <a:ext cx="841697" cy="2990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8CE9CD4F-C03A-FF42-1FA2-24D9E67F6726}"/>
              </a:ext>
            </a:extLst>
          </p:cNvPr>
          <p:cNvSpPr/>
          <p:nvPr/>
        </p:nvSpPr>
        <p:spPr>
          <a:xfrm rot="5400000">
            <a:off x="3953073" y="2859607"/>
            <a:ext cx="841697" cy="29903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554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6E6E4-C0DD-3696-F88E-C58C4F7427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>
            <a:extLst>
              <a:ext uri="{FF2B5EF4-FFF2-40B4-BE49-F238E27FC236}">
                <a16:creationId xmlns:a16="http://schemas.microsoft.com/office/drawing/2014/main" id="{F62D6B44-C41E-4000-722A-2BD76AD6D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6852" y="1171822"/>
            <a:ext cx="1234406" cy="522207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E45356-8754-263E-DAC4-19E65396346F}"/>
              </a:ext>
            </a:extLst>
          </p:cNvPr>
          <p:cNvSpPr/>
          <p:nvPr/>
        </p:nvSpPr>
        <p:spPr>
          <a:xfrm>
            <a:off x="1928889" y="1263949"/>
            <a:ext cx="6196083" cy="25199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Grid frequency and ROCOF monitoring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FA1E5DC-4221-15AD-0340-C7699C8F8383}"/>
              </a:ext>
            </a:extLst>
          </p:cNvPr>
          <p:cNvSpPr>
            <a:spLocks noChangeAspect="1"/>
          </p:cNvSpPr>
          <p:nvPr/>
        </p:nvSpPr>
        <p:spPr>
          <a:xfrm>
            <a:off x="1700289" y="1162056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1F84C44-619E-E358-E611-4F0156405F36}"/>
              </a:ext>
            </a:extLst>
          </p:cNvPr>
          <p:cNvSpPr/>
          <p:nvPr/>
        </p:nvSpPr>
        <p:spPr>
          <a:xfrm>
            <a:off x="2256759" y="1647830"/>
            <a:ext cx="6269308" cy="2560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System-wide voltage monitoring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536551-DC06-2CAE-0911-C346B46E61C1}"/>
              </a:ext>
            </a:extLst>
          </p:cNvPr>
          <p:cNvSpPr/>
          <p:nvPr/>
        </p:nvSpPr>
        <p:spPr>
          <a:xfrm>
            <a:off x="2555542" y="2103435"/>
            <a:ext cx="6675106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Fault and transient event monitoring and detection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BBD0D3-E926-2F97-178D-4E7713FFEA41}"/>
              </a:ext>
            </a:extLst>
          </p:cNvPr>
          <p:cNvSpPr/>
          <p:nvPr/>
        </p:nvSpPr>
        <p:spPr>
          <a:xfrm>
            <a:off x="2729321" y="2594214"/>
            <a:ext cx="6917027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Performance comparison to ride-through curves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DD94825-BF17-CCD5-3AB2-A39918266957}"/>
              </a:ext>
            </a:extLst>
          </p:cNvPr>
          <p:cNvSpPr/>
          <p:nvPr/>
        </p:nvSpPr>
        <p:spPr>
          <a:xfrm>
            <a:off x="2833976" y="3114711"/>
            <a:ext cx="7072729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Near-real time grid event notifications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1738F7-7FD1-1604-4949-62930B26AD1D}"/>
              </a:ext>
            </a:extLst>
          </p:cNvPr>
          <p:cNvSpPr/>
          <p:nvPr/>
        </p:nvSpPr>
        <p:spPr>
          <a:xfrm>
            <a:off x="2901258" y="3657037"/>
            <a:ext cx="7629099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Aggregate DER dynamic model validation</a:t>
            </a:r>
            <a:endParaRPr lang="en-US" b="1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821AE7A-1F3D-324F-CE8C-CA94710A6CE2}"/>
              </a:ext>
            </a:extLst>
          </p:cNvPr>
          <p:cNvSpPr/>
          <p:nvPr/>
        </p:nvSpPr>
        <p:spPr>
          <a:xfrm>
            <a:off x="2876494" y="4176967"/>
            <a:ext cx="7115247" cy="2501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Dynamic load model validation</a:t>
            </a:r>
            <a:endParaRPr lang="en-US" b="1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AAF2164-01C0-8623-A727-111F83DC75A0}"/>
              </a:ext>
            </a:extLst>
          </p:cNvPr>
          <p:cNvSpPr/>
          <p:nvPr/>
        </p:nvSpPr>
        <p:spPr>
          <a:xfrm>
            <a:off x="2740691" y="4705860"/>
            <a:ext cx="6946947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</a:t>
            </a:r>
            <a:r>
              <a:rPr lang="en-US" sz="18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System model validation</a:t>
            </a:r>
            <a:endParaRPr lang="en-US" b="1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C856380-E3C2-0201-3CB8-F35487FEC14E}"/>
              </a:ext>
            </a:extLst>
          </p:cNvPr>
          <p:cNvSpPr/>
          <p:nvPr/>
        </p:nvSpPr>
        <p:spPr>
          <a:xfrm>
            <a:off x="2555542" y="5217540"/>
            <a:ext cx="6768385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Time synchronization check across devices and systems</a:t>
            </a:r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38C7677-0D10-7604-2860-58B1A0E1EFAC}"/>
              </a:ext>
            </a:extLst>
          </p:cNvPr>
          <p:cNvSpPr/>
          <p:nvPr/>
        </p:nvSpPr>
        <p:spPr>
          <a:xfrm>
            <a:off x="2220045" y="5661947"/>
            <a:ext cx="6473584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Early warning indicators &amp; pre-event analysis</a:t>
            </a:r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157A1CB-80B2-1845-C0FC-8069BA99DA8E}"/>
              </a:ext>
            </a:extLst>
          </p:cNvPr>
          <p:cNvSpPr/>
          <p:nvPr/>
        </p:nvSpPr>
        <p:spPr>
          <a:xfrm>
            <a:off x="1868390" y="6051681"/>
            <a:ext cx="6320505" cy="2560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	Wide area oscillation monitoring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5CACD4-50D9-C917-4B10-61F013DEC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983" y="-12733"/>
            <a:ext cx="1073175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000" dirty="0"/>
              <a:t>Once distribution monitoring becomes widely available,</a:t>
            </a:r>
            <a:br>
              <a:rPr lang="en-US" sz="4000" dirty="0"/>
            </a:br>
            <a:r>
              <a:rPr lang="en-US" sz="4000" dirty="0"/>
              <a:t>the Transmission use cases are endless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49F3F94-7399-37AC-570A-C895924DC282}"/>
              </a:ext>
            </a:extLst>
          </p:cNvPr>
          <p:cNvSpPr>
            <a:spLocks noChangeAspect="1"/>
          </p:cNvSpPr>
          <p:nvPr/>
        </p:nvSpPr>
        <p:spPr>
          <a:xfrm>
            <a:off x="2020542" y="1568970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27D92AAA-11A9-849B-8B15-36A5AD2B0031}"/>
              </a:ext>
            </a:extLst>
          </p:cNvPr>
          <p:cNvSpPr>
            <a:spLocks noChangeAspect="1"/>
          </p:cNvSpPr>
          <p:nvPr/>
        </p:nvSpPr>
        <p:spPr>
          <a:xfrm>
            <a:off x="2326942" y="1989808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4D701D0-634C-66E8-4916-55378F7685FB}"/>
              </a:ext>
            </a:extLst>
          </p:cNvPr>
          <p:cNvSpPr>
            <a:spLocks noChangeAspect="1"/>
          </p:cNvSpPr>
          <p:nvPr/>
        </p:nvSpPr>
        <p:spPr>
          <a:xfrm>
            <a:off x="2501615" y="2481832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6B256EF4-8DD0-4549-0AB0-A1111EB4C446}"/>
              </a:ext>
            </a:extLst>
          </p:cNvPr>
          <p:cNvSpPr>
            <a:spLocks noChangeAspect="1"/>
          </p:cNvSpPr>
          <p:nvPr/>
        </p:nvSpPr>
        <p:spPr>
          <a:xfrm>
            <a:off x="2605377" y="3019981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F190E3AB-5185-EA01-58C7-B3124AA133BA}"/>
              </a:ext>
            </a:extLst>
          </p:cNvPr>
          <p:cNvSpPr>
            <a:spLocks noChangeAspect="1"/>
          </p:cNvSpPr>
          <p:nvPr/>
        </p:nvSpPr>
        <p:spPr>
          <a:xfrm>
            <a:off x="1991445" y="5557541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ECA96FDE-7EE8-64AA-4364-8C0ED4DE93F4}"/>
              </a:ext>
            </a:extLst>
          </p:cNvPr>
          <p:cNvSpPr>
            <a:spLocks noChangeAspect="1"/>
          </p:cNvSpPr>
          <p:nvPr/>
        </p:nvSpPr>
        <p:spPr>
          <a:xfrm>
            <a:off x="2672658" y="3558571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0C51E8E9-1CFE-C8AF-237A-2AB77627B1ED}"/>
              </a:ext>
            </a:extLst>
          </p:cNvPr>
          <p:cNvSpPr>
            <a:spLocks noChangeAspect="1"/>
          </p:cNvSpPr>
          <p:nvPr/>
        </p:nvSpPr>
        <p:spPr>
          <a:xfrm>
            <a:off x="2647894" y="4076732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0FF79F52-4F77-F1A6-2F40-EECFBE3D1BAD}"/>
              </a:ext>
            </a:extLst>
          </p:cNvPr>
          <p:cNvSpPr>
            <a:spLocks noChangeAspect="1"/>
          </p:cNvSpPr>
          <p:nvPr/>
        </p:nvSpPr>
        <p:spPr>
          <a:xfrm>
            <a:off x="2512091" y="4600122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3504D940-E4D0-74D9-B831-0E693C90DA9E}"/>
              </a:ext>
            </a:extLst>
          </p:cNvPr>
          <p:cNvSpPr>
            <a:spLocks noChangeAspect="1"/>
          </p:cNvSpPr>
          <p:nvPr/>
        </p:nvSpPr>
        <p:spPr>
          <a:xfrm>
            <a:off x="2315598" y="5115623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46D05F44-FA7D-B753-CA5E-AC7E650493CE}"/>
              </a:ext>
            </a:extLst>
          </p:cNvPr>
          <p:cNvSpPr>
            <a:spLocks noChangeAspect="1"/>
          </p:cNvSpPr>
          <p:nvPr/>
        </p:nvSpPr>
        <p:spPr>
          <a:xfrm>
            <a:off x="1639790" y="5949335"/>
            <a:ext cx="457200" cy="4572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724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8B6B10-76A7-6139-6B09-243D804C8E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5572E7-82B0-E3DA-24FA-DF2FC8460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39" y="133109"/>
            <a:ext cx="10515600" cy="1325563"/>
          </a:xfrm>
        </p:spPr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4A11B1B-214F-51E5-E8ED-CF7009FE27C2}"/>
              </a:ext>
            </a:extLst>
          </p:cNvPr>
          <p:cNvSpPr txBox="1">
            <a:spLocks/>
          </p:cNvSpPr>
          <p:nvPr/>
        </p:nvSpPr>
        <p:spPr>
          <a:xfrm>
            <a:off x="838201" y="1267707"/>
            <a:ext cx="10515599" cy="4322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As distribution systems continue to evolve and change with the ever-increasing growth of DERs, monitoring of the distribution becomes critically important</a:t>
            </a:r>
          </a:p>
          <a:p>
            <a:r>
              <a:rPr lang="en-US" sz="1800" dirty="0"/>
              <a:t>New POW monitoring pilot project leveraging the broadband infrastructure helped rapidly improve grid visibility and support Transmission use cases, including distribution load model validation and DER model validation</a:t>
            </a:r>
          </a:p>
          <a:p>
            <a:r>
              <a:rPr lang="en-US" sz="1800" dirty="0"/>
              <a:t>Successful deployment requires overcoming challenges in proof-of-concept, hardware design, and cybersecurity</a:t>
            </a:r>
          </a:p>
          <a:p>
            <a:r>
              <a:rPr lang="en-US" sz="1800" dirty="0"/>
              <a:t>Future applications will continue to get developed and realized as we start to see the distribution system using high-resolution waveform data </a:t>
            </a:r>
            <a:r>
              <a:rPr lang="en-US" sz="1800" dirty="0">
                <a:sym typeface="Wingdings" panose="05000000000000000000" pitchFamily="2" charset="2"/>
              </a:rPr>
              <a:t> </a:t>
            </a:r>
            <a:r>
              <a:rPr lang="en-US" sz="1800" dirty="0"/>
              <a:t>real world training for AI, system wide frequency monitoring, and many more applications on the horizon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5E26A4-4984-EFE1-4DF6-49EF91A1E4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16" b="36601"/>
          <a:stretch/>
        </p:blipFill>
        <p:spPr bwMode="auto">
          <a:xfrm>
            <a:off x="2058227" y="4298316"/>
            <a:ext cx="8224836" cy="2127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6170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BE1254-D9DE-65F8-84D4-BF255B4AB3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70B4C-7BAE-7160-3221-89CAC3217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61909"/>
            <a:ext cx="10515600" cy="1325563"/>
          </a:xfrm>
        </p:spPr>
        <p:txBody>
          <a:bodyPr/>
          <a:lstStyle/>
          <a:p>
            <a:pPr algn="ctr"/>
            <a:r>
              <a:rPr lang="en-US" dirty="0"/>
              <a:t>Thank you!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B90344-24F1-35C8-6D13-FFCDB423FB88}"/>
              </a:ext>
            </a:extLst>
          </p:cNvPr>
          <p:cNvSpPr txBox="1"/>
          <p:nvPr/>
        </p:nvSpPr>
        <p:spPr>
          <a:xfrm>
            <a:off x="3038902" y="4742596"/>
            <a:ext cx="61141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1800" dirty="0"/>
              <a:t>Kyle Thomas, </a:t>
            </a:r>
            <a:r>
              <a:rPr lang="en-US" sz="1800" i="1" dirty="0"/>
              <a:t>Elevate Energy Consulting</a:t>
            </a:r>
            <a:r>
              <a:rPr lang="en-US" sz="1800" dirty="0"/>
              <a:t>, U.S.A. </a:t>
            </a:r>
            <a:r>
              <a:rPr lang="en-US" sz="1800" dirty="0" err="1"/>
              <a:t>kyle.thomas@elevate.energy</a:t>
            </a:r>
            <a:endParaRPr lang="en-US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5DD09F-6CC3-DE33-9B9C-A6AEE1697383}"/>
              </a:ext>
            </a:extLst>
          </p:cNvPr>
          <p:cNvSpPr txBox="1"/>
          <p:nvPr/>
        </p:nvSpPr>
        <p:spPr>
          <a:xfrm>
            <a:off x="4478740" y="4373264"/>
            <a:ext cx="32345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3803542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82D8BDA-C4A1-EAA8-0597-CD806500B15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11282" y="1183965"/>
            <a:ext cx="3102497" cy="5118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EF1085-7C06-9C71-037D-8874194C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17"/>
            <a:ext cx="10515600" cy="1325563"/>
          </a:xfrm>
        </p:spPr>
        <p:txBody>
          <a:bodyPr/>
          <a:lstStyle/>
          <a:p>
            <a:r>
              <a:rPr lang="en-US" dirty="0"/>
              <a:t>Vermont Electric Power Company (VELCO)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D415BB-9786-3723-139E-7FB5F06EB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97254"/>
            <a:ext cx="7531359" cy="4873759"/>
          </a:xfrm>
        </p:spPr>
        <p:txBody>
          <a:bodyPr>
            <a:noAutofit/>
          </a:bodyPr>
          <a:lstStyle/>
          <a:p>
            <a:r>
              <a:rPr lang="en-US" sz="2000" dirty="0"/>
              <a:t>First U.S. transmission-only company (1956), delivering sustainable hydropower to Vermont</a:t>
            </a:r>
          </a:p>
          <a:p>
            <a:r>
              <a:rPr lang="en-US" sz="2000" dirty="0"/>
              <a:t>NERC Transmission Operator, Planner, and Owner</a:t>
            </a:r>
          </a:p>
          <a:p>
            <a:r>
              <a:rPr lang="en-US" sz="2000" dirty="0"/>
              <a:t>Owned by Vermont’s 17 distribution utilities (one is Vermont Electric Cooperative [VEC]) and a public benefits corporation </a:t>
            </a:r>
          </a:p>
          <a:p>
            <a:r>
              <a:rPr lang="en-US" sz="2000" dirty="0"/>
              <a:t>For-profit structured to deliver cooperative-like value to every grid connected customer </a:t>
            </a:r>
          </a:p>
          <a:p>
            <a:r>
              <a:rPr lang="en-US" sz="2000" dirty="0"/>
              <a:t>740 miles of transmission lines​</a:t>
            </a:r>
          </a:p>
          <a:p>
            <a:r>
              <a:rPr lang="en-US" sz="2000" dirty="0"/>
              <a:t>1,600+ miles fiber optic communication networks that monitor/control electric system and aid Vermonters’ high-speed data internet access</a:t>
            </a:r>
          </a:p>
          <a:p>
            <a:r>
              <a:rPr lang="en-US" sz="2000" dirty="0"/>
              <a:t>Adding 800+ more miles of fiber to connect </a:t>
            </a:r>
            <a:r>
              <a:rPr lang="en-US" sz="2000" b="1" u="sng" dirty="0"/>
              <a:t>400 MW</a:t>
            </a:r>
            <a:r>
              <a:rPr lang="en-US" sz="2000" dirty="0"/>
              <a:t> of distributed energy resources</a:t>
            </a:r>
          </a:p>
          <a:p>
            <a:r>
              <a:rPr lang="en-US" sz="2000" dirty="0"/>
              <a:t>Forecasted day-time minimum load in 2033 is </a:t>
            </a:r>
            <a:r>
              <a:rPr lang="en-US" sz="2000" b="1" dirty="0">
                <a:solidFill>
                  <a:srgbClr val="FF0000"/>
                </a:solidFill>
              </a:rPr>
              <a:t>-175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MW</a:t>
            </a:r>
          </a:p>
        </p:txBody>
      </p:sp>
    </p:spTree>
    <p:extLst>
      <p:ext uri="{BB962C8B-B14F-4D97-AF65-F5344CB8AC3E}">
        <p14:creationId xmlns:p14="http://schemas.microsoft.com/office/powerpoint/2010/main" val="21259696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319F-9DCF-9EFE-89B2-EB0A47966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103868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Vermont Net Load influenced by DER behavior on </a:t>
            </a:r>
            <a:br>
              <a:rPr lang="en-US" dirty="0"/>
            </a:br>
            <a:r>
              <a:rPr lang="en-US" dirty="0"/>
              <a:t>4/19/2025 (cloudy) and 4/20/2025 (sunny)</a:t>
            </a:r>
          </a:p>
        </p:txBody>
      </p:sp>
      <p:pic>
        <p:nvPicPr>
          <p:cNvPr id="1026" name="x_x_Picture 1">
            <a:extLst>
              <a:ext uri="{FF2B5EF4-FFF2-40B4-BE49-F238E27FC236}">
                <a16:creationId xmlns:a16="http://schemas.microsoft.com/office/drawing/2014/main" id="{B7715710-6633-F7F8-71C2-F36AAE98B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7918" y="1595534"/>
            <a:ext cx="7413107" cy="4795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E3DD8AA-15E2-61CD-69D3-14FC67D4B6CF}"/>
              </a:ext>
            </a:extLst>
          </p:cNvPr>
          <p:cNvCxnSpPr/>
          <p:nvPr/>
        </p:nvCxnSpPr>
        <p:spPr>
          <a:xfrm flipV="1">
            <a:off x="5393094" y="1819469"/>
            <a:ext cx="0" cy="375090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9886D57-8482-EDA8-721B-6CE77E2B3DFC}"/>
              </a:ext>
            </a:extLst>
          </p:cNvPr>
          <p:cNvSpPr txBox="1"/>
          <p:nvPr/>
        </p:nvSpPr>
        <p:spPr>
          <a:xfrm>
            <a:off x="3405673" y="1595534"/>
            <a:ext cx="156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4/19/2025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DCE816-C167-0554-1971-878AB69DC5A8}"/>
              </a:ext>
            </a:extLst>
          </p:cNvPr>
          <p:cNvSpPr txBox="1"/>
          <p:nvPr/>
        </p:nvSpPr>
        <p:spPr>
          <a:xfrm>
            <a:off x="6350969" y="1608454"/>
            <a:ext cx="1567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4/20/2025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47323DB-F622-D51B-80F8-A90ED620512B}"/>
              </a:ext>
            </a:extLst>
          </p:cNvPr>
          <p:cNvSpPr txBox="1"/>
          <p:nvPr/>
        </p:nvSpPr>
        <p:spPr>
          <a:xfrm>
            <a:off x="7190731" y="5249546"/>
            <a:ext cx="15675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/>
            <a:r>
              <a:rPr lang="en-US" sz="1800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20.772 </a:t>
            </a:r>
            <a:r>
              <a:rPr lang="en-US" dirty="0">
                <a:solidFill>
                  <a:srgbClr val="FF0000"/>
                </a:solidFill>
                <a:highlight>
                  <a:srgbClr val="FFFF00"/>
                </a:highlight>
                <a:latin typeface="Calibri" panose="020F0502020204030204" pitchFamily="34" charset="0"/>
                <a:ea typeface="Aptos" panose="020B0004020202020204" pitchFamily="34" charset="0"/>
              </a:rPr>
              <a:t>MW!!</a:t>
            </a:r>
            <a:endParaRPr lang="en-US" sz="1800" dirty="0">
              <a:solidFill>
                <a:srgbClr val="FF0000"/>
              </a:solidFill>
              <a:effectLst/>
              <a:highlight>
                <a:srgbClr val="FFFF00"/>
              </a:highlight>
              <a:latin typeface="Calibri" panose="020F0502020204030204" pitchFamily="34" charset="0"/>
              <a:ea typeface="Aptos" panose="020B00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B7E69D6-CF7B-80D9-5405-CED355959B1F}"/>
              </a:ext>
            </a:extLst>
          </p:cNvPr>
          <p:cNvSpPr/>
          <p:nvPr/>
        </p:nvSpPr>
        <p:spPr>
          <a:xfrm>
            <a:off x="7041435" y="5393097"/>
            <a:ext cx="149296" cy="15775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255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AF9C0D-7B8D-5994-2580-1BCB2D9AB7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B0FFA-3293-66BD-5724-87207A5C62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967" y="1624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Distribution System has minimal to no monitoring outside the substations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C870F-90BD-DE7C-0830-F372773BF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3" y="1341811"/>
            <a:ext cx="10741090" cy="1253481"/>
          </a:xfrm>
        </p:spPr>
        <p:txBody>
          <a:bodyPr>
            <a:normAutofit/>
          </a:bodyPr>
          <a:lstStyle/>
          <a:p>
            <a:r>
              <a:rPr lang="en-US" sz="2000" dirty="0"/>
              <a:t>Limited measurement data on the U.S. distribution system is primarily due:</a:t>
            </a:r>
          </a:p>
          <a:p>
            <a:pPr lvl="1"/>
            <a:r>
              <a:rPr lang="en-US" sz="1600" dirty="0"/>
              <a:t>Vast scale (10x the size of our Transmission system)</a:t>
            </a:r>
          </a:p>
          <a:p>
            <a:pPr lvl="1"/>
            <a:r>
              <a:rPr lang="en-US" sz="1600" dirty="0"/>
              <a:t>High cost of installing sensors down the distribution circuits (i.e., outside of substations, on poles, etc.)</a:t>
            </a:r>
          </a:p>
          <a:p>
            <a:pPr lvl="1"/>
            <a:r>
              <a:rPr lang="en-US" sz="1600" dirty="0"/>
              <a:t>Very high cost of installing high-speed communication networks across distribution circuits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555075B-171F-0C4F-8F1F-6E3FD354610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4609" y="2905865"/>
            <a:ext cx="10082782" cy="31281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491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B9785-37F5-5616-4FAA-8A7DB9EA0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461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Potential New Solution to the Distribution Monitoring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9004F0-677D-0DCC-1DB4-1B17CF2E5C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5870"/>
            <a:ext cx="10515600" cy="10775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dirty="0"/>
              <a:t>New point-on-wave (POW) monitoring technology that takes advantage of existing </a:t>
            </a:r>
            <a:r>
              <a:rPr lang="en-US" sz="2400" u="sng" dirty="0"/>
              <a:t>communication broadband networks </a:t>
            </a:r>
            <a:r>
              <a:rPr lang="en-US" sz="2400" dirty="0"/>
              <a:t>to provide high-resolution monitoring of the grid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DA0408B-DF63-DDC1-E61C-1945066CAAC0}"/>
              </a:ext>
            </a:extLst>
          </p:cNvPr>
          <p:cNvSpPr txBox="1">
            <a:spLocks/>
          </p:cNvSpPr>
          <p:nvPr/>
        </p:nvSpPr>
        <p:spPr>
          <a:xfrm>
            <a:off x="838200" y="2844298"/>
            <a:ext cx="10515600" cy="33360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Takes advantage of the existing broadband lines (cable, internet) going to every home and business that is typically built under the electric distribution lines</a:t>
            </a:r>
            <a:endParaRPr lang="en-US" sz="1600" dirty="0"/>
          </a:p>
          <a:p>
            <a:r>
              <a:rPr lang="en-US" sz="2000" dirty="0"/>
              <a:t>Broadband network has more than 600,000 existing universal power supply (UPS) devices across the country</a:t>
            </a:r>
          </a:p>
          <a:p>
            <a:r>
              <a:rPr lang="en-US" sz="2000" dirty="0"/>
              <a:t>Each UPS gets single-phase AC power from the electric distribution system </a:t>
            </a:r>
          </a:p>
          <a:p>
            <a:r>
              <a:rPr lang="en-US" sz="2000" dirty="0"/>
              <a:t>POW sensors can be installed inside the UPS enclosures to monitor the distribution system voltage and then transmit that data directly on the broadband communication network</a:t>
            </a:r>
          </a:p>
          <a:p>
            <a:r>
              <a:rPr lang="en-US" sz="2000" dirty="0"/>
              <a:t>Combines two infrastructures that run together to every home and business to provide extensive electric distribution monitoring</a:t>
            </a:r>
          </a:p>
        </p:txBody>
      </p:sp>
    </p:spTree>
    <p:extLst>
      <p:ext uri="{BB962C8B-B14F-4D97-AF65-F5344CB8AC3E}">
        <p14:creationId xmlns:p14="http://schemas.microsoft.com/office/powerpoint/2010/main" val="21737688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E8CF19-FB46-FEA6-BE71-0E9B1FCD48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BDA8AD-9370-ECD0-96C2-CFC92419A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813"/>
            <a:ext cx="10515600" cy="1325563"/>
          </a:xfrm>
        </p:spPr>
        <p:txBody>
          <a:bodyPr/>
          <a:lstStyle/>
          <a:p>
            <a:r>
              <a:rPr lang="en-US" dirty="0"/>
              <a:t>Point-On-Wave Monitoring Technology Leveraging the Existing Broadband Network</a:t>
            </a:r>
          </a:p>
        </p:txBody>
      </p:sp>
      <p:pic>
        <p:nvPicPr>
          <p:cNvPr id="4" name="Picture 3" descr="Several electrical equipment&#10;&#10;Description automatically generated with medium confidence">
            <a:extLst>
              <a:ext uri="{FF2B5EF4-FFF2-40B4-BE49-F238E27FC236}">
                <a16:creationId xmlns:a16="http://schemas.microsoft.com/office/drawing/2014/main" id="{D76BA10B-A415-2EFC-9969-17224FAED88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0823" y="2249896"/>
            <a:ext cx="5503054" cy="2698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3F6EA1-091D-F199-CDD2-F0553C08308D}"/>
              </a:ext>
            </a:extLst>
          </p:cNvPr>
          <p:cNvSpPr txBox="1"/>
          <p:nvPr/>
        </p:nvSpPr>
        <p:spPr>
          <a:xfrm>
            <a:off x="6663054" y="5093361"/>
            <a:ext cx="49585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Broadband Network Industrial UPSs</a:t>
            </a:r>
            <a:endParaRPr lang="en-US" sz="14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B7F16D-3D43-2E6D-EFAA-522A8176224A}"/>
              </a:ext>
            </a:extLst>
          </p:cNvPr>
          <p:cNvSpPr txBox="1"/>
          <p:nvPr/>
        </p:nvSpPr>
        <p:spPr>
          <a:xfrm>
            <a:off x="367320" y="5093361"/>
            <a:ext cx="549125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Broadband Network Adjacent to Electrical Distribution Network</a:t>
            </a:r>
            <a:endParaRPr lang="en-US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98E19-B9DE-D996-E86D-CC3F8D112EA5}"/>
              </a:ext>
            </a:extLst>
          </p:cNvPr>
          <p:cNvSpPr txBox="1"/>
          <p:nvPr/>
        </p:nvSpPr>
        <p:spPr>
          <a:xfrm>
            <a:off x="1259683" y="6125964"/>
            <a:ext cx="97691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Source: “</a:t>
            </a:r>
            <a:r>
              <a:rPr lang="en-US" sz="1200" dirty="0">
                <a:hlinkClick r:id="rId3"/>
              </a:rPr>
              <a:t>Synchro-Waveform Measurements and Data Analytics in Power Systems</a:t>
            </a:r>
            <a:r>
              <a:rPr lang="en-US" sz="1200" dirty="0"/>
              <a:t>”, IEEE PES-TR127.</a:t>
            </a:r>
          </a:p>
          <a:p>
            <a:r>
              <a:rPr lang="en-US" sz="1200" dirty="0"/>
              <a:t>Images courtesy Grid</a:t>
            </a:r>
            <a:r>
              <a:rPr lang="en-US" sz="1200" b="1" dirty="0"/>
              <a:t>Visibility</a:t>
            </a:r>
            <a:r>
              <a:rPr lang="en-US" sz="1200" dirty="0"/>
              <a:t>, inc. </a:t>
            </a:r>
          </a:p>
        </p:txBody>
      </p:sp>
      <p:pic>
        <p:nvPicPr>
          <p:cNvPr id="3" name="Picture 2" descr="A collage of telephone poles&#10;&#10;Description automatically generated">
            <a:extLst>
              <a:ext uri="{FF2B5EF4-FFF2-40B4-BE49-F238E27FC236}">
                <a16:creationId xmlns:a16="http://schemas.microsoft.com/office/drawing/2014/main" id="{8A37DFF0-6F9A-521E-017A-3488ECAFF7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890" y="1866443"/>
            <a:ext cx="5966110" cy="2930412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4195937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28C984-9895-2C64-EDBF-CE30F69A35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1F3BE-587F-77F1-0234-0F4436CC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109"/>
            <a:ext cx="10515600" cy="1325563"/>
          </a:xfrm>
        </p:spPr>
        <p:txBody>
          <a:bodyPr/>
          <a:lstStyle/>
          <a:p>
            <a:r>
              <a:rPr lang="en-US" dirty="0"/>
              <a:t>Point-On-Wave Monitoring Technology Capabilities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36CC91E-771F-4534-A5C6-C7D4142DB1FD}"/>
              </a:ext>
            </a:extLst>
          </p:cNvPr>
          <p:cNvSpPr txBox="1">
            <a:spLocks/>
          </p:cNvSpPr>
          <p:nvPr/>
        </p:nvSpPr>
        <p:spPr>
          <a:xfrm>
            <a:off x="838200" y="1690508"/>
            <a:ext cx="10515600" cy="4322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200" b="1" dirty="0"/>
              <a:t>Sensor Description</a:t>
            </a:r>
          </a:p>
          <a:p>
            <a:r>
              <a:rPr lang="en-US" sz="2000" dirty="0"/>
              <a:t>Capture voltage waveforms at 10,000 samples per second</a:t>
            </a:r>
          </a:p>
          <a:p>
            <a:r>
              <a:rPr lang="en-US" sz="2000" dirty="0"/>
              <a:t>GPS time synchronization</a:t>
            </a:r>
          </a:p>
          <a:p>
            <a:r>
              <a:rPr lang="en-US" sz="2000" dirty="0"/>
              <a:t>Built-in lightning and motion detection</a:t>
            </a:r>
          </a:p>
          <a:p>
            <a:r>
              <a:rPr lang="en-US" sz="2000" dirty="0"/>
              <a:t>Sensors stay active during outages due to UPS backup power</a:t>
            </a:r>
          </a:p>
          <a:p>
            <a:r>
              <a:rPr lang="en-US" sz="2000" dirty="0"/>
              <a:t>88% of U.S. homes within 1 km of a broadband UPS </a:t>
            </a:r>
            <a:r>
              <a:rPr lang="en-US" sz="2000" dirty="0">
                <a:sym typeface="Wingdings" panose="05000000000000000000" pitchFamily="2" charset="2"/>
              </a:rPr>
              <a:t> wide potential coverage</a:t>
            </a:r>
            <a:endParaRPr lang="en-US" sz="2000" dirty="0"/>
          </a:p>
          <a:p>
            <a:r>
              <a:rPr lang="en-US" sz="2000" dirty="0"/>
              <a:t>Data streams to a central platform with low latency for near-instant monitoring and analysis</a:t>
            </a:r>
          </a:p>
        </p:txBody>
      </p:sp>
    </p:spTree>
    <p:extLst>
      <p:ext uri="{BB962C8B-B14F-4D97-AF65-F5344CB8AC3E}">
        <p14:creationId xmlns:p14="http://schemas.microsoft.com/office/powerpoint/2010/main" val="26587163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C9C0FB-A62D-4BD0-C992-9B174B1C07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33082-FA5C-5E16-3509-F4D0B566D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7515678" cy="744708"/>
          </a:xfrm>
        </p:spPr>
        <p:txBody>
          <a:bodyPr>
            <a:normAutofit/>
          </a:bodyPr>
          <a:lstStyle/>
          <a:p>
            <a:r>
              <a:rPr lang="en-US" dirty="0"/>
              <a:t>VELCO &amp; VEC Pilot Project</a:t>
            </a: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D5C985D6-6C70-0D3C-FD51-A863F548C7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27458390"/>
              </p:ext>
            </p:extLst>
          </p:nvPr>
        </p:nvGraphicFramePr>
        <p:xfrm>
          <a:off x="234536" y="677447"/>
          <a:ext cx="5399964" cy="38852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BCA711B-D1E0-D89E-AD2B-F2019C3A20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42104" y="43292"/>
            <a:ext cx="2603241" cy="35997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D3692EF-42DC-ADB0-A46D-2091BAE119CF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42518" y="3780482"/>
            <a:ext cx="6483220" cy="26007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135472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93D59D-7397-A78C-EEEF-352F66DF40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D0E744-8AED-07D7-0D08-B1C1D5B4F5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168"/>
            <a:ext cx="105156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Solar Eclipse Captured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695C261-2F52-F88D-A176-31D773803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8104" y="4250636"/>
            <a:ext cx="7687282" cy="216882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8281D57-0FC2-A242-DD22-15D7B9C49A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104" y="1389531"/>
            <a:ext cx="7687282" cy="24356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22B8238-57A9-D7A7-D42E-366C3D1CE51F}"/>
              </a:ext>
            </a:extLst>
          </p:cNvPr>
          <p:cNvSpPr txBox="1"/>
          <p:nvPr/>
        </p:nvSpPr>
        <p:spPr>
          <a:xfrm>
            <a:off x="233265" y="1961032"/>
            <a:ext cx="15115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Distribution Voltages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BCC0C2-67A8-1742-8C86-3D29C904AFA3}"/>
              </a:ext>
            </a:extLst>
          </p:cNvPr>
          <p:cNvSpPr txBox="1"/>
          <p:nvPr/>
        </p:nvSpPr>
        <p:spPr>
          <a:xfrm>
            <a:off x="82420" y="5011883"/>
            <a:ext cx="15115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Ambient Light at Sensors</a:t>
            </a:r>
          </a:p>
        </p:txBody>
      </p:sp>
    </p:spTree>
    <p:extLst>
      <p:ext uri="{BB962C8B-B14F-4D97-AF65-F5344CB8AC3E}">
        <p14:creationId xmlns:p14="http://schemas.microsoft.com/office/powerpoint/2010/main" val="2335632386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F9425970AAA14E9E977248348A33D4" ma:contentTypeVersion="15" ma:contentTypeDescription="Create a new document." ma:contentTypeScope="" ma:versionID="d1e0597b2efff48f1e4bdac241dbfec5">
  <xsd:schema xmlns:xsd="http://www.w3.org/2001/XMLSchema" xmlns:xs="http://www.w3.org/2001/XMLSchema" xmlns:p="http://schemas.microsoft.com/office/2006/metadata/properties" xmlns:ns2="b3cdde17-c035-4079-87b1-138ef4359190" xmlns:ns3="19e57650-d990-412a-a603-059acee96568" targetNamespace="http://schemas.microsoft.com/office/2006/metadata/properties" ma:root="true" ma:fieldsID="8fc54ef4545be99c05d16c88681dd206" ns2:_="" ns3:_="">
    <xsd:import namespace="b3cdde17-c035-4079-87b1-138ef4359190"/>
    <xsd:import namespace="19e57650-d990-412a-a603-059acee9656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cdde17-c035-4079-87b1-138ef4359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a4f28a1f-958e-4c98-bd79-ab66cc26e3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e57650-d990-412a-a603-059acee9656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5030dbb1-89e2-4335-972f-6d3d0a240c89}" ma:internalName="TaxCatchAll" ma:showField="CatchAllData" ma:web="19e57650-d990-412a-a603-059acee9656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9e57650-d990-412a-a603-059acee96568" xsi:nil="true"/>
    <lcf76f155ced4ddcb4097134ff3c332f xmlns="b3cdde17-c035-4079-87b1-138ef4359190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C6C9DBA-C862-425E-A386-856E75EA0B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cdde17-c035-4079-87b1-138ef4359190"/>
    <ds:schemaRef ds:uri="19e57650-d990-412a-a603-059acee965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71EA07E-AED2-4CDE-B4E9-E087FF4DAB67}">
  <ds:schemaRefs>
    <ds:schemaRef ds:uri="http://schemas.microsoft.com/office/2006/metadata/properties"/>
    <ds:schemaRef ds:uri="http://schemas.microsoft.com/office/infopath/2007/PartnerControls"/>
    <ds:schemaRef ds:uri="19e57650-d990-412a-a603-059acee96568"/>
    <ds:schemaRef ds:uri="b3cdde17-c035-4079-87b1-138ef4359190"/>
  </ds:schemaRefs>
</ds:datastoreItem>
</file>

<file path=customXml/itemProps3.xml><?xml version="1.0" encoding="utf-8"?>
<ds:datastoreItem xmlns:ds="http://schemas.openxmlformats.org/officeDocument/2006/customXml" ds:itemID="{377EAB2E-90A2-4D5A-9A10-467231A1BE1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1014</Words>
  <Application>Microsoft Office PowerPoint</Application>
  <PresentationFormat>Widescreen</PresentationFormat>
  <Paragraphs>134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Calibri Light</vt:lpstr>
      <vt:lpstr>Trebuchet MS</vt:lpstr>
      <vt:lpstr>Wingdings</vt:lpstr>
      <vt:lpstr>Wingdings 3</vt:lpstr>
      <vt:lpstr>Facet</vt:lpstr>
      <vt:lpstr>Office Theme</vt:lpstr>
      <vt:lpstr>Custom Design</vt:lpstr>
      <vt:lpstr>PowerPoint Presentation</vt:lpstr>
      <vt:lpstr>Vermont Electric Power Company (VELCO)</vt:lpstr>
      <vt:lpstr>Vermont Net Load influenced by DER behavior on  4/19/2025 (cloudy) and 4/20/2025 (sunny)</vt:lpstr>
      <vt:lpstr>Distribution System has minimal to no monitoring outside the substations</vt:lpstr>
      <vt:lpstr>Potential New Solution to the Distribution Monitoring Problem</vt:lpstr>
      <vt:lpstr>Point-On-Wave Monitoring Technology Leveraging the Existing Broadband Network</vt:lpstr>
      <vt:lpstr>Point-On-Wave Monitoring Technology Capabilities</vt:lpstr>
      <vt:lpstr>VELCO &amp; VEC Pilot Project</vt:lpstr>
      <vt:lpstr>Solar Eclipse Captured</vt:lpstr>
      <vt:lpstr>Lightning Strike causing 115kV 3-phase Fault</vt:lpstr>
      <vt:lpstr>DER Penetration in the Pilot Area</vt:lpstr>
      <vt:lpstr>Nearby system fault allowing DER Ride-through performance against IEEE 1547</vt:lpstr>
      <vt:lpstr>                                                    VELCO &amp; VEC Pilot Project</vt:lpstr>
      <vt:lpstr>Once distribution monitoring becomes widely available, the Transmission use cases are endless</vt:lpstr>
      <vt:lpstr>Conclusions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Theo Laughner</dc:creator>
  <cp:lastModifiedBy>Kyle Thomas</cp:lastModifiedBy>
  <cp:revision>11</cp:revision>
  <dcterms:created xsi:type="dcterms:W3CDTF">2024-05-15T20:35:55Z</dcterms:created>
  <dcterms:modified xsi:type="dcterms:W3CDTF">2025-05-06T03:16:05Z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0x010100AFF9425970AAA14E9E977248348A33D4</vt:lpwstr>
  </property>
  <property fmtid="{D5CDD505-2E9C-101B-9397-08002B2CF9AE}" pid="3" name="MediaServiceImageTags">
    <vt:lpwstr/>
  </property>
</Properties>
</file>